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7"/>
  </p:notesMasterIdLst>
  <p:sldIdLst>
    <p:sldId id="256" r:id="rId2"/>
    <p:sldId id="264" r:id="rId3"/>
    <p:sldId id="276" r:id="rId4"/>
    <p:sldId id="280" r:id="rId5"/>
    <p:sldId id="278" r:id="rId6"/>
    <p:sldId id="269" r:id="rId7"/>
    <p:sldId id="267" r:id="rId8"/>
    <p:sldId id="265" r:id="rId9"/>
    <p:sldId id="275" r:id="rId10"/>
    <p:sldId id="277" r:id="rId11"/>
    <p:sldId id="279" r:id="rId12"/>
    <p:sldId id="284" r:id="rId13"/>
    <p:sldId id="283" r:id="rId14"/>
    <p:sldId id="282" r:id="rId15"/>
    <p:sldId id="281" r:id="rId16"/>
  </p:sldIdLst>
  <p:sldSz cx="9144000" cy="5143500" type="screen16x9"/>
  <p:notesSz cx="6858000" cy="9144000"/>
  <p:embeddedFontLst>
    <p:embeddedFont>
      <p:font typeface="Raleway Thin"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Raleway"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
      <p:font typeface="Arial Black" panose="020B0A04020102020204" pitchFamily="34" charset="0"/>
      <p:bold r:id="rId34"/>
    </p:embeddedFont>
    <p:embeddedFont>
      <p:font typeface="Varela Round" panose="020B0604020202020204" charset="-79"/>
      <p:regular r:id="rId35"/>
    </p:embeddedFont>
    <p:embeddedFont>
      <p:font typeface="Trebuchet MS" panose="020B0603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C6C"/>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54" autoAdjust="0"/>
  </p:normalViewPr>
  <p:slideViewPr>
    <p:cSldViewPr snapToGrid="0">
      <p:cViewPr varScale="1">
        <p:scale>
          <a:sx n="113" d="100"/>
          <a:sy n="113" d="100"/>
        </p:scale>
        <p:origin x="14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137203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467d88f9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467d88f9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fr-FR" sz="1100" b="0" i="0" u="none" strike="noStrike" cap="none" dirty="0" smtClean="0">
                <a:solidFill>
                  <a:srgbClr val="000000"/>
                </a:solidFill>
                <a:effectLst/>
                <a:latin typeface="Arial"/>
                <a:ea typeface="Arial"/>
                <a:cs typeface="Arial"/>
                <a:sym typeface="Arial"/>
              </a:rPr>
              <a:t>Bonjour à tous, </a:t>
            </a:r>
            <a:endParaRPr lang="fr-FR" b="0" dirty="0" smtClean="0">
              <a:effectLst/>
            </a:endParaRPr>
          </a:p>
          <a:p>
            <a:pPr marL="139700" indent="0" rtl="0">
              <a:buNone/>
            </a:pPr>
            <a:r>
              <a:rPr lang="fr-FR" b="0" dirty="0" smtClean="0">
                <a:effectLst/>
              </a:rPr>
              <a:t/>
            </a:r>
            <a:br>
              <a:rPr lang="fr-FR" b="0" dirty="0" smtClean="0">
                <a:effectLst/>
              </a:rPr>
            </a:br>
            <a:r>
              <a:rPr lang="fr-FR" sz="1100" b="0" i="0" u="none" strike="noStrike" cap="none" dirty="0" smtClean="0">
                <a:solidFill>
                  <a:srgbClr val="000000"/>
                </a:solidFill>
                <a:effectLst/>
                <a:latin typeface="Arial"/>
                <a:ea typeface="Arial"/>
                <a:cs typeface="Arial"/>
                <a:sym typeface="Arial"/>
              </a:rPr>
              <a:t>Nous allons vous présenter aujourd’hui, mon équipe et moi même la version finale de votre nouveau système de recommandation:  - </a:t>
            </a:r>
            <a:r>
              <a:rPr lang="fr-FR" sz="1100" b="0" i="0" u="none" strike="noStrike" cap="none" dirty="0" err="1" smtClean="0">
                <a:solidFill>
                  <a:srgbClr val="000000"/>
                </a:solidFill>
                <a:effectLst/>
                <a:latin typeface="Arial"/>
                <a:ea typeface="Arial"/>
                <a:cs typeface="Arial"/>
                <a:sym typeface="Arial"/>
              </a:rPr>
              <a:t>MovieChoix</a:t>
            </a:r>
            <a:r>
              <a:rPr lang="fr-FR" sz="1100" b="0" i="0" u="none" strike="noStrike" cap="none" dirty="0" smtClean="0">
                <a:solidFill>
                  <a:srgbClr val="000000"/>
                </a:solidFill>
                <a:effectLst/>
                <a:latin typeface="Arial"/>
                <a:ea typeface="Arial"/>
                <a:cs typeface="Arial"/>
                <a:sym typeface="Arial"/>
              </a:rPr>
              <a:t> - </a:t>
            </a:r>
            <a:endParaRPr lang="fr-FR" b="0" dirty="0" smtClean="0">
              <a:effectLst/>
            </a:endParaRPr>
          </a:p>
          <a:p>
            <a:pPr marL="139700" indent="0">
              <a:buNone/>
            </a:pPr>
            <a:endParaRPr dirty="0"/>
          </a:p>
        </p:txBody>
      </p:sp>
    </p:spTree>
    <p:extLst>
      <p:ext uri="{BB962C8B-B14F-4D97-AF65-F5344CB8AC3E}">
        <p14:creationId xmlns:p14="http://schemas.microsoft.com/office/powerpoint/2010/main" val="564852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467d88f9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467d88f9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87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c6c041011f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c6c041011f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dirty="0"/>
          </a:p>
        </p:txBody>
      </p:sp>
    </p:spTree>
    <p:extLst>
      <p:ext uri="{BB962C8B-B14F-4D97-AF65-F5344CB8AC3E}">
        <p14:creationId xmlns:p14="http://schemas.microsoft.com/office/powerpoint/2010/main" val="1056012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1854d92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1854d92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fr-FR" b="0" dirty="0" smtClean="0">
                <a:effectLst/>
              </a:rPr>
              <a:t/>
            </a:r>
            <a:br>
              <a:rPr lang="fr-FR" b="0" dirty="0" smtClean="0">
                <a:effectLst/>
              </a:rPr>
            </a:br>
            <a:r>
              <a:rPr lang="fr-FR" b="0" dirty="0" smtClean="0">
                <a:effectLst/>
              </a:rPr>
              <a:t/>
            </a:r>
            <a:br>
              <a:rPr lang="fr-FR" b="0" dirty="0" smtClean="0">
                <a:effectLst/>
              </a:rPr>
            </a:br>
            <a:endParaRPr dirty="0"/>
          </a:p>
        </p:txBody>
      </p:sp>
    </p:spTree>
    <p:extLst>
      <p:ext uri="{BB962C8B-B14F-4D97-AF65-F5344CB8AC3E}">
        <p14:creationId xmlns:p14="http://schemas.microsoft.com/office/powerpoint/2010/main" val="36459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39700" indent="0" rtl="0">
              <a:buNone/>
            </a:pPr>
            <a:r>
              <a:rPr lang="fr-FR" sz="1100" b="0" i="0" u="none" strike="noStrike" cap="none" dirty="0" smtClean="0">
                <a:solidFill>
                  <a:srgbClr val="000000"/>
                </a:solidFill>
                <a:effectLst/>
                <a:latin typeface="Arial"/>
                <a:ea typeface="Arial"/>
                <a:cs typeface="Arial"/>
                <a:sym typeface="Arial"/>
              </a:rPr>
              <a:t>Il existe principalement 3 grands principes de recommandations: </a:t>
            </a:r>
          </a:p>
          <a:p>
            <a:pPr marL="139700" indent="0" rtl="0">
              <a:buNone/>
            </a:pPr>
            <a:endParaRPr lang="fr-FR" b="0" dirty="0" smtClean="0">
              <a:effectLst/>
            </a:endParaRPr>
          </a:p>
          <a:p>
            <a:pPr marL="457200" indent="-317500" rtl="0" fontAlgn="base"/>
            <a:r>
              <a:rPr lang="fr-FR" sz="1100" b="0" i="0" u="none" strike="noStrike" cap="none" dirty="0" smtClean="0">
                <a:solidFill>
                  <a:srgbClr val="000000"/>
                </a:solidFill>
                <a:effectLst/>
                <a:latin typeface="Arial"/>
                <a:ea typeface="Arial"/>
                <a:cs typeface="Arial"/>
                <a:sym typeface="Arial"/>
              </a:rPr>
              <a:t>Filtrage collaboratif: se base sur la comparaison, l’utilisateur se verra recommander des éléments que d’autres utilisateurs ayant des goûts et des préférences similaires (au sens d’une similarité entre utilisateurs et éléments) ont aimé dans le passé. C’est “le dites moi qui sont vos amis et je vous direz qui vous êtes”. </a:t>
            </a:r>
          </a:p>
          <a:p>
            <a:pPr marL="457200" indent="-317500" rtl="0" fontAlgn="base"/>
            <a:r>
              <a:rPr lang="fr-FR" sz="1100" b="0" i="0" u="none" strike="noStrike" cap="none" dirty="0" smtClean="0">
                <a:solidFill>
                  <a:srgbClr val="000000"/>
                </a:solidFill>
                <a:effectLst/>
                <a:latin typeface="Arial"/>
                <a:ea typeface="Arial"/>
                <a:cs typeface="Arial"/>
                <a:sym typeface="Arial"/>
              </a:rPr>
              <a:t>Filtrage basé sur le contenu: est un type de </a:t>
            </a:r>
            <a:r>
              <a:rPr lang="fr-FR" sz="1100" b="1" i="0" u="none" strike="noStrike" cap="none" dirty="0" smtClean="0">
                <a:solidFill>
                  <a:srgbClr val="000000"/>
                </a:solidFill>
                <a:effectLst/>
                <a:latin typeface="Arial"/>
                <a:ea typeface="Arial"/>
                <a:cs typeface="Arial"/>
                <a:sym typeface="Arial"/>
              </a:rPr>
              <a:t>filtrage</a:t>
            </a:r>
            <a:r>
              <a:rPr lang="fr-FR" sz="1100" b="0" i="0" u="none" strike="noStrike" cap="none" dirty="0" smtClean="0">
                <a:solidFill>
                  <a:srgbClr val="000000"/>
                </a:solidFill>
                <a:effectLst/>
                <a:latin typeface="Arial"/>
                <a:ea typeface="Arial"/>
                <a:cs typeface="Arial"/>
                <a:sym typeface="Arial"/>
              </a:rPr>
              <a:t> ou l’utilisateur se verra recommander des éléments semblables (au sens d’une mesure de similarité entre éléments) à ceux qu’il a préférés dans le passé.</a:t>
            </a:r>
          </a:p>
          <a:p>
            <a:pPr marL="457200" indent="-317500" rtl="0" fontAlgn="base"/>
            <a:r>
              <a:rPr lang="fr-FR" sz="1100" b="0" i="0" u="none" strike="noStrike" cap="none" dirty="0" smtClean="0">
                <a:solidFill>
                  <a:srgbClr val="000000"/>
                </a:solidFill>
                <a:effectLst/>
                <a:latin typeface="Arial"/>
                <a:ea typeface="Arial"/>
                <a:cs typeface="Arial"/>
                <a:sym typeface="Arial"/>
              </a:rPr>
              <a:t>Popularité de visionnage : comme son nom l’indique c’est un système qui se base sur la popularité des films ce système n’est donc pas personnalisé. </a:t>
            </a:r>
          </a:p>
          <a:p>
            <a:pPr marL="139700" indent="0" rtl="0" fontAlgn="base">
              <a:buNone/>
            </a:pPr>
            <a:endParaRPr lang="fr-FR"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5380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1854d92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1854d92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241638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1854d925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1854d925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endParaRPr dirty="0"/>
          </a:p>
        </p:txBody>
      </p:sp>
    </p:spTree>
    <p:extLst>
      <p:ext uri="{BB962C8B-B14F-4D97-AF65-F5344CB8AC3E}">
        <p14:creationId xmlns:p14="http://schemas.microsoft.com/office/powerpoint/2010/main" val="3649989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39700" indent="0" rtl="0">
              <a:buNone/>
            </a:pPr>
            <a:r>
              <a:rPr lang="fr-FR" dirty="0" smtClean="0"/>
              <a:t/>
            </a:r>
            <a:br>
              <a:rPr lang="fr-FR" dirty="0" smtClean="0"/>
            </a:br>
            <a:endParaRPr lang="fr-FR" dirty="0"/>
          </a:p>
        </p:txBody>
      </p:sp>
    </p:spTree>
    <p:extLst>
      <p:ext uri="{BB962C8B-B14F-4D97-AF65-F5344CB8AC3E}">
        <p14:creationId xmlns:p14="http://schemas.microsoft.com/office/powerpoint/2010/main" val="77311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12241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467d88f9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467d88f9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413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s://pt-pt.facebook.com/FabricaDeStartups" TargetMode="External"/><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hyperlink" Target="https://www.linkedin.com/company/2675826/admin/" TargetMode="Externa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hyperlink" Target="https://www.youtube.com/channel/UCundLMW1pc0I4zXmzIQvuxw" TargetMode="External"/><Relationship Id="rId4" Type="http://schemas.openxmlformats.org/officeDocument/2006/relationships/hyperlink" Target="https://www.instagram.com/fabrica_de_startups/" TargetMode="External"/><Relationship Id="rId9"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Title" type="title">
  <p:cSld name="TITLE">
    <p:bg>
      <p:bgPr>
        <a:solidFill>
          <a:srgbClr val="F76C6C"/>
        </a:solid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3350900" y="769825"/>
            <a:ext cx="2442474" cy="3603850"/>
          </a:xfrm>
          <a:prstGeom prst="rect">
            <a:avLst/>
          </a:prstGeom>
          <a:noFill/>
          <a:ln>
            <a:noFill/>
          </a:ln>
        </p:spPr>
      </p:pic>
      <p:sp>
        <p:nvSpPr>
          <p:cNvPr id="8" name="Google Shape;8;p2"/>
          <p:cNvSpPr txBox="1">
            <a:spLocks noGrp="1"/>
          </p:cNvSpPr>
          <p:nvPr>
            <p:ph type="title"/>
          </p:nvPr>
        </p:nvSpPr>
        <p:spPr>
          <a:xfrm>
            <a:off x="1835550" y="1598450"/>
            <a:ext cx="5472900" cy="1568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3600" b="1">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9" name="Google Shape;9;p2"/>
          <p:cNvSpPr txBox="1">
            <a:spLocks noGrp="1"/>
          </p:cNvSpPr>
          <p:nvPr>
            <p:ph type="title" idx="2"/>
          </p:nvPr>
        </p:nvSpPr>
        <p:spPr>
          <a:xfrm>
            <a:off x="3036450" y="3225675"/>
            <a:ext cx="3071100" cy="634200"/>
          </a:xfrm>
          <a:prstGeom prst="rect">
            <a:avLst/>
          </a:prstGeom>
          <a:noFill/>
          <a:ln>
            <a:noFill/>
          </a:ln>
        </p:spPr>
        <p:txBody>
          <a:bodyPr spcFirstLastPara="1" wrap="square" lIns="91425" tIns="91425" rIns="91425" bIns="90000" anchor="t" anchorCtr="0">
            <a:noAutofit/>
          </a:bodyPr>
          <a:lstStyle>
            <a:lvl1pPr lvl="0" algn="ctr" rtl="0">
              <a:lnSpc>
                <a:spcPct val="100000"/>
              </a:lnSpc>
              <a:spcBef>
                <a:spcPts val="0"/>
              </a:spcBef>
              <a:spcAft>
                <a:spcPts val="0"/>
              </a:spcAft>
              <a:buNone/>
              <a:defRPr sz="1800">
                <a:solidFill>
                  <a:srgbClr val="FFFFFF"/>
                </a:solidFill>
                <a:latin typeface="Raleway"/>
                <a:ea typeface="Raleway"/>
                <a:cs typeface="Raleway"/>
                <a:sym typeface="Raleway"/>
              </a:defRPr>
            </a:lvl1pPr>
            <a:lvl2pPr lvl="1" algn="ctr" rtl="0">
              <a:lnSpc>
                <a:spcPct val="100000"/>
              </a:lnSpc>
              <a:spcBef>
                <a:spcPts val="0"/>
              </a:spcBef>
              <a:spcAft>
                <a:spcPts val="0"/>
              </a:spcAft>
              <a:buNone/>
              <a:defRPr sz="3600">
                <a:latin typeface="Roboto"/>
                <a:ea typeface="Roboto"/>
                <a:cs typeface="Roboto"/>
                <a:sym typeface="Roboto"/>
              </a:defRPr>
            </a:lvl2pPr>
            <a:lvl3pPr lvl="2" algn="ctr" rtl="0">
              <a:lnSpc>
                <a:spcPct val="100000"/>
              </a:lnSpc>
              <a:spcBef>
                <a:spcPts val="0"/>
              </a:spcBef>
              <a:spcAft>
                <a:spcPts val="0"/>
              </a:spcAft>
              <a:buNone/>
              <a:defRPr sz="3600">
                <a:latin typeface="Roboto"/>
                <a:ea typeface="Roboto"/>
                <a:cs typeface="Roboto"/>
                <a:sym typeface="Roboto"/>
              </a:defRPr>
            </a:lvl3pPr>
            <a:lvl4pPr lvl="3" algn="ctr" rtl="0">
              <a:lnSpc>
                <a:spcPct val="100000"/>
              </a:lnSpc>
              <a:spcBef>
                <a:spcPts val="0"/>
              </a:spcBef>
              <a:spcAft>
                <a:spcPts val="0"/>
              </a:spcAft>
              <a:buNone/>
              <a:defRPr sz="3600">
                <a:latin typeface="Roboto"/>
                <a:ea typeface="Roboto"/>
                <a:cs typeface="Roboto"/>
                <a:sym typeface="Roboto"/>
              </a:defRPr>
            </a:lvl4pPr>
            <a:lvl5pPr lvl="4" algn="ctr" rtl="0">
              <a:lnSpc>
                <a:spcPct val="100000"/>
              </a:lnSpc>
              <a:spcBef>
                <a:spcPts val="0"/>
              </a:spcBef>
              <a:spcAft>
                <a:spcPts val="0"/>
              </a:spcAft>
              <a:buNone/>
              <a:defRPr sz="3600">
                <a:latin typeface="Roboto"/>
                <a:ea typeface="Roboto"/>
                <a:cs typeface="Roboto"/>
                <a:sym typeface="Roboto"/>
              </a:defRPr>
            </a:lvl5pPr>
            <a:lvl6pPr lvl="5" algn="ctr" rtl="0">
              <a:lnSpc>
                <a:spcPct val="100000"/>
              </a:lnSpc>
              <a:spcBef>
                <a:spcPts val="0"/>
              </a:spcBef>
              <a:spcAft>
                <a:spcPts val="0"/>
              </a:spcAft>
              <a:buNone/>
              <a:defRPr sz="3600">
                <a:latin typeface="Roboto"/>
                <a:ea typeface="Roboto"/>
                <a:cs typeface="Roboto"/>
                <a:sym typeface="Roboto"/>
              </a:defRPr>
            </a:lvl6pPr>
            <a:lvl7pPr lvl="6" algn="ctr" rtl="0">
              <a:lnSpc>
                <a:spcPct val="100000"/>
              </a:lnSpc>
              <a:spcBef>
                <a:spcPts val="0"/>
              </a:spcBef>
              <a:spcAft>
                <a:spcPts val="0"/>
              </a:spcAft>
              <a:buNone/>
              <a:defRPr sz="3600">
                <a:latin typeface="Roboto"/>
                <a:ea typeface="Roboto"/>
                <a:cs typeface="Roboto"/>
                <a:sym typeface="Roboto"/>
              </a:defRPr>
            </a:lvl7pPr>
            <a:lvl8pPr lvl="7" algn="ctr" rtl="0">
              <a:lnSpc>
                <a:spcPct val="100000"/>
              </a:lnSpc>
              <a:spcBef>
                <a:spcPts val="0"/>
              </a:spcBef>
              <a:spcAft>
                <a:spcPts val="0"/>
              </a:spcAft>
              <a:buNone/>
              <a:defRPr sz="3600">
                <a:latin typeface="Roboto"/>
                <a:ea typeface="Roboto"/>
                <a:cs typeface="Roboto"/>
                <a:sym typeface="Roboto"/>
              </a:defRPr>
            </a:lvl8pPr>
            <a:lvl9pPr lvl="8" algn="ctr" rtl="0">
              <a:lnSpc>
                <a:spcPct val="100000"/>
              </a:lnSpc>
              <a:spcBef>
                <a:spcPts val="0"/>
              </a:spcBef>
              <a:spcAft>
                <a:spcPts val="0"/>
              </a:spcAft>
              <a:buNone/>
              <a:defRPr sz="3600">
                <a:latin typeface="Roboto"/>
                <a:ea typeface="Roboto"/>
                <a:cs typeface="Roboto"/>
                <a:sym typeface="Roboto"/>
              </a:defRPr>
            </a:lvl9pPr>
          </a:lstStyle>
          <a:p>
            <a:endParaRPr/>
          </a:p>
        </p:txBody>
      </p:sp>
      <p:pic>
        <p:nvPicPr>
          <p:cNvPr id="10" name="Google Shape;10;p2"/>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mpty with Patern">
  <p:cSld name="ONE_COLUMN_TEXT_2_1_1_1">
    <p:bg>
      <p:bgPr>
        <a:solidFill>
          <a:srgbClr val="FFFFFF"/>
        </a:solidFill>
        <a:effectLst/>
      </p:bgPr>
    </p:bg>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l="12345" t="24809" r="49024" b="24814"/>
          <a:stretch/>
        </p:blipFill>
        <p:spPr>
          <a:xfrm>
            <a:off x="126000" y="126000"/>
            <a:ext cx="686425" cy="485999"/>
          </a:xfrm>
          <a:prstGeom prst="rect">
            <a:avLst/>
          </a:prstGeom>
          <a:noFill/>
          <a:ln>
            <a:noFill/>
          </a:ln>
        </p:spPr>
      </p:pic>
      <p:pic>
        <p:nvPicPr>
          <p:cNvPr id="50" name="Google Shape;50;p11"/>
          <p:cNvPicPr preferRelativeResize="0"/>
          <p:nvPr/>
        </p:nvPicPr>
        <p:blipFill>
          <a:blip r:embed="rId3">
            <a:alphaModFix/>
          </a:blip>
          <a:stretch>
            <a:fillRect/>
          </a:stretch>
        </p:blipFill>
        <p:spPr>
          <a:xfrm>
            <a:off x="2772000" y="0"/>
            <a:ext cx="6371999" cy="51695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pty">
  <p:cSld name="ONE_COLUMN_TEXT_2_1_1_1_1">
    <p:bg>
      <p:bgPr>
        <a:solidFill>
          <a:srgbClr val="FFFFFF"/>
        </a:solidFill>
        <a:effectLst/>
      </p:bgPr>
    </p:bg>
    <p:spTree>
      <p:nvGrpSpPr>
        <p:cNvPr id="1" name="Shape 51"/>
        <p:cNvGrpSpPr/>
        <p:nvPr/>
      </p:nvGrpSpPr>
      <p:grpSpPr>
        <a:xfrm>
          <a:off x="0" y="0"/>
          <a:ext cx="0" cy="0"/>
          <a:chOff x="0" y="0"/>
          <a:chExt cx="0" cy="0"/>
        </a:xfrm>
      </p:grpSpPr>
      <p:pic>
        <p:nvPicPr>
          <p:cNvPr id="52" name="Google Shape;52;p12"/>
          <p:cNvPicPr preferRelativeResize="0"/>
          <p:nvPr/>
        </p:nvPicPr>
        <p:blipFill rotWithShape="1">
          <a:blip r:embed="rId2">
            <a:alphaModFix/>
          </a:blip>
          <a:srcRect l="12345" t="24809" r="49024" b="24814"/>
          <a:stretch/>
        </p:blipFill>
        <p:spPr>
          <a:xfrm>
            <a:off x="126000" y="126000"/>
            <a:ext cx="686425" cy="4859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principal">
  <p:cSld name="TITLE_2">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5" name="Google Shape;55;p1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56" name="Google Shape;56;p13"/>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57" name="Google Shape;57;p13"/>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3"/>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58450" y="526350"/>
            <a:ext cx="6227100" cy="409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Char char="●"/>
              <a:defRPr sz="4800" b="1">
                <a:solidFill>
                  <a:srgbClr val="FFFFFF"/>
                </a:solidFill>
              </a:defRPr>
            </a:lvl1pPr>
            <a:lvl2pPr lvl="1" rtl="0">
              <a:spcBef>
                <a:spcPts val="0"/>
              </a:spcBef>
              <a:spcAft>
                <a:spcPts val="0"/>
              </a:spcAft>
              <a:buSzPts val="6000"/>
              <a:buChar char="○"/>
              <a:defRPr sz="6000"/>
            </a:lvl2pPr>
            <a:lvl3pPr lvl="2" rtl="0">
              <a:spcBef>
                <a:spcPts val="0"/>
              </a:spcBef>
              <a:spcAft>
                <a:spcPts val="0"/>
              </a:spcAft>
              <a:buSzPts val="6000"/>
              <a:buChar char="■"/>
              <a:defRPr sz="6000"/>
            </a:lvl3pPr>
            <a:lvl4pPr lvl="3" rtl="0">
              <a:spcBef>
                <a:spcPts val="0"/>
              </a:spcBef>
              <a:spcAft>
                <a:spcPts val="0"/>
              </a:spcAft>
              <a:buSzPts val="6000"/>
              <a:buChar char="●"/>
              <a:defRPr sz="6000"/>
            </a:lvl4pPr>
            <a:lvl5pPr lvl="4" rtl="0">
              <a:spcBef>
                <a:spcPts val="0"/>
              </a:spcBef>
              <a:spcAft>
                <a:spcPts val="0"/>
              </a:spcAft>
              <a:buSzPts val="6000"/>
              <a:buChar char="○"/>
              <a:defRPr sz="6000"/>
            </a:lvl5pPr>
            <a:lvl6pPr lvl="5" rtl="0">
              <a:spcBef>
                <a:spcPts val="0"/>
              </a:spcBef>
              <a:spcAft>
                <a:spcPts val="0"/>
              </a:spcAft>
              <a:buSzPts val="6000"/>
              <a:buChar char="■"/>
              <a:defRPr sz="6000"/>
            </a:lvl6pPr>
            <a:lvl7pPr lvl="6" rtl="0">
              <a:spcBef>
                <a:spcPts val="0"/>
              </a:spcBef>
              <a:spcAft>
                <a:spcPts val="0"/>
              </a:spcAft>
              <a:buSzPts val="6000"/>
              <a:buChar char="●"/>
              <a:defRPr sz="6000"/>
            </a:lvl7pPr>
            <a:lvl8pPr lvl="7" rtl="0">
              <a:spcBef>
                <a:spcPts val="0"/>
              </a:spcBef>
              <a:spcAft>
                <a:spcPts val="0"/>
              </a:spcAft>
              <a:buSzPts val="6000"/>
              <a:buChar char="○"/>
              <a:defRPr sz="6000"/>
            </a:lvl8pPr>
            <a:lvl9pPr lvl="8" rtl="0">
              <a:spcBef>
                <a:spcPts val="0"/>
              </a:spcBef>
              <a:spcAft>
                <a:spcPts val="0"/>
              </a:spcAft>
              <a:buSzPts val="6000"/>
              <a:buChar char="■"/>
              <a:defRPr sz="6000"/>
            </a:lvl9pPr>
          </a:lstStyle>
          <a:p>
            <a:endParaRPr/>
          </a:p>
        </p:txBody>
      </p:sp>
      <p:sp>
        <p:nvSpPr>
          <p:cNvPr id="61" name="Google Shape;61;p1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amp; contenu">
  <p:cSld name="ONE_COLUMN_TEXT_1">
    <p:spTree>
      <p:nvGrpSpPr>
        <p:cNvPr id="1" name="Shape 64"/>
        <p:cNvGrpSpPr/>
        <p:nvPr/>
      </p:nvGrpSpPr>
      <p:grpSpPr>
        <a:xfrm>
          <a:off x="0" y="0"/>
          <a:ext cx="0" cy="0"/>
          <a:chOff x="0" y="0"/>
          <a:chExt cx="0" cy="0"/>
        </a:xfrm>
      </p:grpSpPr>
      <p:sp>
        <p:nvSpPr>
          <p:cNvPr id="65" name="Google Shape;65;p16"/>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67" name="Google Shape;67;p1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68" name="Google Shape;68;p16"/>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principal 1">
  <p:cSld name="TITLE_3">
    <p:spTree>
      <p:nvGrpSpPr>
        <p:cNvPr id="1" name="Shape 70"/>
        <p:cNvGrpSpPr/>
        <p:nvPr/>
      </p:nvGrpSpPr>
      <p:grpSpPr>
        <a:xfrm>
          <a:off x="0" y="0"/>
          <a:ext cx="0" cy="0"/>
          <a:chOff x="0" y="0"/>
          <a:chExt cx="0" cy="0"/>
        </a:xfrm>
      </p:grpSpPr>
      <p:sp>
        <p:nvSpPr>
          <p:cNvPr id="71" name="Google Shape;71;p17"/>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2" name="Google Shape;72;p17"/>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73" name="Google Shape;73;p17"/>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74" name="Google Shape;74;p17"/>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 name="Google Shape;75;p17"/>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amp; text">
  <p:cSld name="ONE_COLUMN_TEXT_1_1">
    <p:spTree>
      <p:nvGrpSpPr>
        <p:cNvPr id="1" name="Shape 76"/>
        <p:cNvGrpSpPr/>
        <p:nvPr/>
      </p:nvGrpSpPr>
      <p:grpSpPr>
        <a:xfrm>
          <a:off x="0" y="0"/>
          <a:ext cx="0" cy="0"/>
          <a:chOff x="0" y="0"/>
          <a:chExt cx="0" cy="0"/>
        </a:xfrm>
      </p:grpSpPr>
      <p:pic>
        <p:nvPicPr>
          <p:cNvPr id="77" name="Google Shape;77;p18" descr="Wild Code School"/>
          <p:cNvPicPr preferRelativeResize="0"/>
          <p:nvPr/>
        </p:nvPicPr>
        <p:blipFill rotWithShape="1">
          <a:blip r:embed="rId2">
            <a:alphaModFix/>
          </a:blip>
          <a:srcRect r="38336"/>
          <a:stretch/>
        </p:blipFill>
        <p:spPr>
          <a:xfrm>
            <a:off x="4385478" y="0"/>
            <a:ext cx="4758523" cy="5143501"/>
          </a:xfrm>
          <a:prstGeom prst="rect">
            <a:avLst/>
          </a:prstGeom>
          <a:noFill/>
          <a:ln>
            <a:noFill/>
          </a:ln>
        </p:spPr>
      </p:pic>
      <p:sp>
        <p:nvSpPr>
          <p:cNvPr id="78" name="Google Shape;78;p18"/>
          <p:cNvSpPr txBox="1">
            <a:spLocks noGrp="1"/>
          </p:cNvSpPr>
          <p:nvPr>
            <p:ph type="title"/>
          </p:nvPr>
        </p:nvSpPr>
        <p:spPr>
          <a:xfrm>
            <a:off x="375875" y="440925"/>
            <a:ext cx="36792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79" name="Google Shape;79;p1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80" name="Google Shape;80;p18"/>
          <p:cNvSpPr txBox="1">
            <a:spLocks noGrp="1"/>
          </p:cNvSpPr>
          <p:nvPr>
            <p:ph type="subTitle" idx="1"/>
          </p:nvPr>
        </p:nvSpPr>
        <p:spPr>
          <a:xfrm>
            <a:off x="913127" y="2501050"/>
            <a:ext cx="27276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re &amp; contenu 1">
  <p:cSld name="ONE_COLUMN_TEXT_2">
    <p:spTree>
      <p:nvGrpSpPr>
        <p:cNvPr id="1" name="Shape 81"/>
        <p:cNvGrpSpPr/>
        <p:nvPr/>
      </p:nvGrpSpPr>
      <p:grpSpPr>
        <a:xfrm>
          <a:off x="0" y="0"/>
          <a:ext cx="0" cy="0"/>
          <a:chOff x="0" y="0"/>
          <a:chExt cx="0" cy="0"/>
        </a:xfrm>
      </p:grpSpPr>
      <p:sp>
        <p:nvSpPr>
          <p:cNvPr id="82" name="Google Shape;82;p19"/>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9"/>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84" name="Google Shape;84;p19"/>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85" name="Google Shape;85;p19"/>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 name="Google Shape;86;p19"/>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principal 2">
  <p:cSld name="TITLE_4">
    <p:spTree>
      <p:nvGrpSpPr>
        <p:cNvPr id="1" name="Shape 87"/>
        <p:cNvGrpSpPr/>
        <p:nvPr/>
      </p:nvGrpSpPr>
      <p:grpSpPr>
        <a:xfrm>
          <a:off x="0" y="0"/>
          <a:ext cx="0" cy="0"/>
          <a:chOff x="0" y="0"/>
          <a:chExt cx="0" cy="0"/>
        </a:xfrm>
      </p:grpSpPr>
      <p:sp>
        <p:nvSpPr>
          <p:cNvPr id="88" name="Google Shape;88;p20"/>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89" name="Google Shape;89;p2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90" name="Google Shape;90;p20"/>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91" name="Google Shape;91;p20"/>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20"/>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TITLE_1">
    <p:bg>
      <p:bgPr>
        <a:solidFill>
          <a:srgbClr val="F99797"/>
        </a:solid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flipH="1">
            <a:off x="3170290" y="771750"/>
            <a:ext cx="2803416" cy="3600000"/>
          </a:xfrm>
          <a:prstGeom prst="rect">
            <a:avLst/>
          </a:prstGeom>
          <a:noFill/>
          <a:ln>
            <a:noFill/>
          </a:ln>
        </p:spPr>
      </p:pic>
      <p:sp>
        <p:nvSpPr>
          <p:cNvPr id="13" name="Google Shape;13;p3"/>
          <p:cNvSpPr txBox="1">
            <a:spLocks noGrp="1"/>
          </p:cNvSpPr>
          <p:nvPr>
            <p:ph type="title"/>
          </p:nvPr>
        </p:nvSpPr>
        <p:spPr>
          <a:xfrm>
            <a:off x="1835550" y="1787700"/>
            <a:ext cx="54729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pic>
        <p:nvPicPr>
          <p:cNvPr id="14" name="Google Shape;14;p3"/>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amp; contenu 2">
  <p:cSld name="ONE_COLUMN_TEXT_3">
    <p:spTree>
      <p:nvGrpSpPr>
        <p:cNvPr id="1" name="Shape 93"/>
        <p:cNvGrpSpPr/>
        <p:nvPr/>
      </p:nvGrpSpPr>
      <p:grpSpPr>
        <a:xfrm>
          <a:off x="0" y="0"/>
          <a:ext cx="0" cy="0"/>
          <a:chOff x="0" y="0"/>
          <a:chExt cx="0" cy="0"/>
        </a:xfrm>
      </p:grpSpPr>
      <p:sp>
        <p:nvSpPr>
          <p:cNvPr id="94" name="Google Shape;94;p21"/>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96" name="Google Shape;96;p2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97" name="Google Shape;97;p21"/>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 name="Google Shape;98;p21"/>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re &amp; contenu 3">
  <p:cSld name="ONE_COLUMN_TEXT_4">
    <p:spTree>
      <p:nvGrpSpPr>
        <p:cNvPr id="1" name="Shape 99"/>
        <p:cNvGrpSpPr/>
        <p:nvPr/>
      </p:nvGrpSpPr>
      <p:grpSpPr>
        <a:xfrm>
          <a:off x="0" y="0"/>
          <a:ext cx="0" cy="0"/>
          <a:chOff x="0" y="0"/>
          <a:chExt cx="0" cy="0"/>
        </a:xfrm>
      </p:grpSpPr>
      <p:sp>
        <p:nvSpPr>
          <p:cNvPr id="100" name="Google Shape;100;p22"/>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2"/>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102" name="Google Shape;102;p2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103" name="Google Shape;103;p22"/>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 name="Google Shape;104;p22"/>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re principal 3">
  <p:cSld name="TITLE_5">
    <p:spTree>
      <p:nvGrpSpPr>
        <p:cNvPr id="1" name="Shape 105"/>
        <p:cNvGrpSpPr/>
        <p:nvPr/>
      </p:nvGrpSpPr>
      <p:grpSpPr>
        <a:xfrm>
          <a:off x="0" y="0"/>
          <a:ext cx="0" cy="0"/>
          <a:chOff x="0" y="0"/>
          <a:chExt cx="0" cy="0"/>
        </a:xfrm>
      </p:grpSpPr>
      <p:sp>
        <p:nvSpPr>
          <p:cNvPr id="106" name="Google Shape;106;p23"/>
          <p:cNvSpPr txBox="1">
            <a:spLocks noGrp="1"/>
          </p:cNvSpPr>
          <p:nvPr>
            <p:ph type="subTitle" idx="1"/>
          </p:nvPr>
        </p:nvSpPr>
        <p:spPr>
          <a:xfrm>
            <a:off x="460950" y="2762130"/>
            <a:ext cx="8222100" cy="432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07" name="Google Shape;107;p2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108" name="Google Shape;108;p23"/>
          <p:cNvSpPr txBox="1">
            <a:spLocks noGrp="1"/>
          </p:cNvSpPr>
          <p:nvPr>
            <p:ph type="title"/>
          </p:nvPr>
        </p:nvSpPr>
        <p:spPr>
          <a:xfrm>
            <a:off x="1001250" y="985375"/>
            <a:ext cx="71415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Roboto"/>
                <a:ea typeface="Roboto"/>
                <a:cs typeface="Roboto"/>
                <a:sym typeface="Roboto"/>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sp>
        <p:nvSpPr>
          <p:cNvPr id="109" name="Google Shape;109;p23"/>
          <p:cNvSpPr txBox="1">
            <a:spLocks noGrp="1"/>
          </p:cNvSpPr>
          <p:nvPr>
            <p:ph type="subTitle" idx="2"/>
          </p:nvPr>
        </p:nvSpPr>
        <p:spPr>
          <a:xfrm>
            <a:off x="1036975" y="4423800"/>
            <a:ext cx="44784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b="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3"/>
          <p:cNvSpPr txBox="1">
            <a:spLocks noGrp="1"/>
          </p:cNvSpPr>
          <p:nvPr>
            <p:ph type="subTitle" idx="3"/>
          </p:nvPr>
        </p:nvSpPr>
        <p:spPr>
          <a:xfrm>
            <a:off x="1036975" y="4666700"/>
            <a:ext cx="4290300" cy="30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i="1">
                <a:solidFill>
                  <a:srgbClr val="F3F3F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re &amp; contenu 4">
  <p:cSld name="ONE_COLUMN_TEXT_5">
    <p:spTree>
      <p:nvGrpSpPr>
        <p:cNvPr id="1" name="Shape 111"/>
        <p:cNvGrpSpPr/>
        <p:nvPr/>
      </p:nvGrpSpPr>
      <p:grpSpPr>
        <a:xfrm>
          <a:off x="0" y="0"/>
          <a:ext cx="0" cy="0"/>
          <a:chOff x="0" y="0"/>
          <a:chExt cx="0" cy="0"/>
        </a:xfrm>
      </p:grpSpPr>
      <p:sp>
        <p:nvSpPr>
          <p:cNvPr id="112" name="Google Shape;112;p24"/>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4"/>
          <p:cNvSpPr txBox="1">
            <a:spLocks noGrp="1"/>
          </p:cNvSpPr>
          <p:nvPr>
            <p:ph type="title"/>
          </p:nvPr>
        </p:nvSpPr>
        <p:spPr>
          <a:xfrm>
            <a:off x="211625" y="440925"/>
            <a:ext cx="28080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114" name="Google Shape;114;p2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fr"/>
              <a:t>‹N°›</a:t>
            </a:fld>
            <a:endParaRPr/>
          </a:p>
        </p:txBody>
      </p:sp>
      <p:sp>
        <p:nvSpPr>
          <p:cNvPr id="115" name="Google Shape;115;p24"/>
          <p:cNvSpPr txBox="1">
            <a:spLocks noGrp="1"/>
          </p:cNvSpPr>
          <p:nvPr>
            <p:ph type="subTitle" idx="1"/>
          </p:nvPr>
        </p:nvSpPr>
        <p:spPr>
          <a:xfrm>
            <a:off x="621650" y="2501050"/>
            <a:ext cx="20817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4"/>
          <p:cNvSpPr txBox="1">
            <a:spLocks noGrp="1"/>
          </p:cNvSpPr>
          <p:nvPr>
            <p:ph type="body" idx="2"/>
          </p:nvPr>
        </p:nvSpPr>
        <p:spPr>
          <a:xfrm>
            <a:off x="3650375" y="1033675"/>
            <a:ext cx="5110500" cy="30141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amp; text 1">
  <p:cSld name="ONE_COLUMN_TEXT_1_2">
    <p:spTree>
      <p:nvGrpSpPr>
        <p:cNvPr id="1" name="Shape 117"/>
        <p:cNvGrpSpPr/>
        <p:nvPr/>
      </p:nvGrpSpPr>
      <p:grpSpPr>
        <a:xfrm>
          <a:off x="0" y="0"/>
          <a:ext cx="0" cy="0"/>
          <a:chOff x="0" y="0"/>
          <a:chExt cx="0" cy="0"/>
        </a:xfrm>
      </p:grpSpPr>
      <p:pic>
        <p:nvPicPr>
          <p:cNvPr id="118" name="Google Shape;118;p25" descr="Wild Code School"/>
          <p:cNvPicPr preferRelativeResize="0"/>
          <p:nvPr/>
        </p:nvPicPr>
        <p:blipFill rotWithShape="1">
          <a:blip r:embed="rId2">
            <a:alphaModFix/>
          </a:blip>
          <a:srcRect r="38336"/>
          <a:stretch/>
        </p:blipFill>
        <p:spPr>
          <a:xfrm>
            <a:off x="4385478" y="0"/>
            <a:ext cx="4758523" cy="5143501"/>
          </a:xfrm>
          <a:prstGeom prst="rect">
            <a:avLst/>
          </a:prstGeom>
          <a:noFill/>
          <a:ln>
            <a:noFill/>
          </a:ln>
        </p:spPr>
      </p:pic>
      <p:sp>
        <p:nvSpPr>
          <p:cNvPr id="119" name="Google Shape;119;p25"/>
          <p:cNvSpPr txBox="1">
            <a:spLocks noGrp="1"/>
          </p:cNvSpPr>
          <p:nvPr>
            <p:ph type="title"/>
          </p:nvPr>
        </p:nvSpPr>
        <p:spPr>
          <a:xfrm>
            <a:off x="375875" y="440925"/>
            <a:ext cx="3679200" cy="193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120" name="Google Shape;120;p2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fr"/>
              <a:t>‹N°›</a:t>
            </a:fld>
            <a:endParaRPr/>
          </a:p>
        </p:txBody>
      </p:sp>
      <p:sp>
        <p:nvSpPr>
          <p:cNvPr id="121" name="Google Shape;121;p25"/>
          <p:cNvSpPr txBox="1">
            <a:spLocks noGrp="1"/>
          </p:cNvSpPr>
          <p:nvPr>
            <p:ph type="subTitle" idx="1"/>
          </p:nvPr>
        </p:nvSpPr>
        <p:spPr>
          <a:xfrm>
            <a:off x="913127" y="2501050"/>
            <a:ext cx="2727600" cy="1293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Title Only">
  <p:cSld name="6_Title Only">
    <p:spTree>
      <p:nvGrpSpPr>
        <p:cNvPr id="1" name="Shape 122"/>
        <p:cNvGrpSpPr/>
        <p:nvPr/>
      </p:nvGrpSpPr>
      <p:grpSpPr>
        <a:xfrm>
          <a:off x="0" y="0"/>
          <a:ext cx="0" cy="0"/>
          <a:chOff x="0" y="0"/>
          <a:chExt cx="0" cy="0"/>
        </a:xfrm>
      </p:grpSpPr>
      <p:pic>
        <p:nvPicPr>
          <p:cNvPr id="123" name="Google Shape;123;p26"/>
          <p:cNvPicPr preferRelativeResize="0"/>
          <p:nvPr/>
        </p:nvPicPr>
        <p:blipFill rotWithShape="1">
          <a:blip r:embed="rId2">
            <a:alphaModFix/>
          </a:blip>
          <a:srcRect l="1492" t="355" r="20382" b="996"/>
          <a:stretch/>
        </p:blipFill>
        <p:spPr>
          <a:xfrm>
            <a:off x="4254103" y="588169"/>
            <a:ext cx="4889896" cy="4555332"/>
          </a:xfrm>
          <a:prstGeom prst="rect">
            <a:avLst/>
          </a:prstGeom>
          <a:noFill/>
          <a:ln>
            <a:noFill/>
          </a:ln>
        </p:spPr>
      </p:pic>
      <p:sp>
        <p:nvSpPr>
          <p:cNvPr id="124" name="Google Shape;124;p26"/>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125" name="Google Shape;125;p26"/>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126" name="Google Shape;126;p26"/>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27" name="Google Shape;127;p26"/>
          <p:cNvGrpSpPr/>
          <p:nvPr/>
        </p:nvGrpSpPr>
        <p:grpSpPr>
          <a:xfrm>
            <a:off x="1817764" y="4353910"/>
            <a:ext cx="627210" cy="622823"/>
            <a:chOff x="1613652" y="-874787"/>
            <a:chExt cx="10367115" cy="10294587"/>
          </a:xfrm>
        </p:grpSpPr>
        <p:pic>
          <p:nvPicPr>
            <p:cNvPr id="128" name="Google Shape;128;p26"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129" name="Google Shape;129;p26"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130" name="Google Shape;130;p26"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1"/>
        <p:cNvGrpSpPr/>
        <p:nvPr/>
      </p:nvGrpSpPr>
      <p:grpSpPr>
        <a:xfrm>
          <a:off x="0" y="0"/>
          <a:ext cx="0" cy="0"/>
          <a:chOff x="0" y="0"/>
          <a:chExt cx="0" cy="0"/>
        </a:xfrm>
      </p:grpSpPr>
      <p:sp>
        <p:nvSpPr>
          <p:cNvPr id="132" name="Google Shape;132;p27"/>
          <p:cNvSpPr txBox="1">
            <a:spLocks noGrp="1"/>
          </p:cNvSpPr>
          <p:nvPr>
            <p:ph type="body" idx="1"/>
          </p:nvPr>
        </p:nvSpPr>
        <p:spPr>
          <a:xfrm>
            <a:off x="746738" y="1403747"/>
            <a:ext cx="7660200" cy="2979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33" name="Google Shape;133;p27"/>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134" name="Google Shape;134;p27"/>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35" name="Google Shape;135;p27"/>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136" name="Google Shape;136;p27"/>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7" name="Google Shape;137;p27"/>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138" name="Google Shape;138;p27"/>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9" name="Google Shape;139;p27"/>
          <p:cNvSpPr txBox="1">
            <a:spLocks noGrp="1"/>
          </p:cNvSpPr>
          <p:nvPr>
            <p:ph type="body" idx="4"/>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40" name="Google Shape;140;p27"/>
          <p:cNvGrpSpPr/>
          <p:nvPr/>
        </p:nvGrpSpPr>
        <p:grpSpPr>
          <a:xfrm>
            <a:off x="1817764" y="4353910"/>
            <a:ext cx="627210" cy="622823"/>
            <a:chOff x="1613652" y="-874787"/>
            <a:chExt cx="10367115" cy="10294587"/>
          </a:xfrm>
        </p:grpSpPr>
        <p:pic>
          <p:nvPicPr>
            <p:cNvPr id="141" name="Google Shape;141;p27"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42" name="Google Shape;142;p27"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43" name="Google Shape;143;p27"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44"/>
        <p:cNvGrpSpPr/>
        <p:nvPr/>
      </p:nvGrpSpPr>
      <p:grpSpPr>
        <a:xfrm>
          <a:off x="0" y="0"/>
          <a:ext cx="0" cy="0"/>
          <a:chOff x="0" y="0"/>
          <a:chExt cx="0" cy="0"/>
        </a:xfrm>
      </p:grpSpPr>
      <p:sp>
        <p:nvSpPr>
          <p:cNvPr id="145" name="Google Shape;145;p28"/>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146" name="Google Shape;146;p28"/>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47" name="Google Shape;147;p28"/>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48" name="Google Shape;148;p28"/>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grpSp>
        <p:nvGrpSpPr>
          <p:cNvPr id="149" name="Google Shape;149;p28"/>
          <p:cNvGrpSpPr/>
          <p:nvPr/>
        </p:nvGrpSpPr>
        <p:grpSpPr>
          <a:xfrm>
            <a:off x="1817764" y="4353910"/>
            <a:ext cx="627210" cy="622823"/>
            <a:chOff x="1613652" y="-874787"/>
            <a:chExt cx="10367115" cy="10294587"/>
          </a:xfrm>
        </p:grpSpPr>
        <p:pic>
          <p:nvPicPr>
            <p:cNvPr id="150" name="Google Shape;150;p28"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51" name="Google Shape;151;p28"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52" name="Google Shape;152;p28"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Title Only">
  <p:cSld name="11_Title Only">
    <p:spTree>
      <p:nvGrpSpPr>
        <p:cNvPr id="1" name="Shape 153"/>
        <p:cNvGrpSpPr/>
        <p:nvPr/>
      </p:nvGrpSpPr>
      <p:grpSpPr>
        <a:xfrm>
          <a:off x="0" y="0"/>
          <a:ext cx="0" cy="0"/>
          <a:chOff x="0" y="0"/>
          <a:chExt cx="0" cy="0"/>
        </a:xfrm>
      </p:grpSpPr>
      <p:pic>
        <p:nvPicPr>
          <p:cNvPr id="154" name="Google Shape;154;p29" descr="Uma imagem com interior, mesa, sentado, branco&#10;&#10;Descrição gerada automaticamente"/>
          <p:cNvPicPr preferRelativeResize="0"/>
          <p:nvPr/>
        </p:nvPicPr>
        <p:blipFill rotWithShape="1">
          <a:blip r:embed="rId2">
            <a:alphaModFix/>
          </a:blip>
          <a:srcRect r="19491"/>
          <a:stretch/>
        </p:blipFill>
        <p:spPr>
          <a:xfrm>
            <a:off x="4254103" y="588169"/>
            <a:ext cx="4889896" cy="4555333"/>
          </a:xfrm>
          <a:prstGeom prst="rect">
            <a:avLst/>
          </a:prstGeom>
          <a:noFill/>
          <a:ln>
            <a:noFill/>
          </a:ln>
        </p:spPr>
      </p:pic>
      <p:pic>
        <p:nvPicPr>
          <p:cNvPr id="155" name="Google Shape;155;p29"/>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156" name="Google Shape;156;p29"/>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57" name="Google Shape;157;p29"/>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58" name="Google Shape;158;p29"/>
          <p:cNvGrpSpPr/>
          <p:nvPr/>
        </p:nvGrpSpPr>
        <p:grpSpPr>
          <a:xfrm>
            <a:off x="1817764" y="4353910"/>
            <a:ext cx="627210" cy="622823"/>
            <a:chOff x="1613652" y="-874787"/>
            <a:chExt cx="10367115" cy="10294587"/>
          </a:xfrm>
        </p:grpSpPr>
        <p:pic>
          <p:nvPicPr>
            <p:cNvPr id="159" name="Google Shape;159;p29"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160" name="Google Shape;160;p29"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161" name="Google Shape;161;p29"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2"/>
        <p:cNvGrpSpPr/>
        <p:nvPr/>
      </p:nvGrpSpPr>
      <p:grpSpPr>
        <a:xfrm>
          <a:off x="0" y="0"/>
          <a:ext cx="0" cy="0"/>
          <a:chOff x="0" y="0"/>
          <a:chExt cx="0" cy="0"/>
        </a:xfrm>
      </p:grpSpPr>
      <p:cxnSp>
        <p:nvCxnSpPr>
          <p:cNvPr id="163" name="Google Shape;163;p30"/>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164" name="Google Shape;164;p30"/>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65" name="Google Shape;165;p30"/>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166" name="Google Shape;166;p30"/>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67" name="Google Shape;167;p30"/>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168" name="Google Shape;168;p30"/>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69" name="Google Shape;169;p30"/>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70" name="Google Shape;170;p30"/>
          <p:cNvGrpSpPr/>
          <p:nvPr/>
        </p:nvGrpSpPr>
        <p:grpSpPr>
          <a:xfrm>
            <a:off x="1817764" y="4353910"/>
            <a:ext cx="627210" cy="622823"/>
            <a:chOff x="1613652" y="-874787"/>
            <a:chExt cx="10367115" cy="10294587"/>
          </a:xfrm>
        </p:grpSpPr>
        <p:pic>
          <p:nvPicPr>
            <p:cNvPr id="171" name="Google Shape;171;p30"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72" name="Google Shape;172;p30"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73" name="Google Shape;173;p30"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1">
  <p:cSld name="TITLE_1_1">
    <p:bg>
      <p:bgPr>
        <a:solidFill>
          <a:srgbClr val="F76C6C"/>
        </a:solidFill>
        <a:effectLst/>
      </p:bgPr>
    </p:bg>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t="258" b="258"/>
          <a:stretch/>
        </p:blipFill>
        <p:spPr>
          <a:xfrm rot="10800000">
            <a:off x="3170289" y="771750"/>
            <a:ext cx="2803417" cy="3599999"/>
          </a:xfrm>
          <a:prstGeom prst="rect">
            <a:avLst/>
          </a:prstGeom>
          <a:noFill/>
          <a:ln>
            <a:noFill/>
          </a:ln>
        </p:spPr>
      </p:pic>
      <p:sp>
        <p:nvSpPr>
          <p:cNvPr id="17" name="Google Shape;17;p4"/>
          <p:cNvSpPr txBox="1">
            <a:spLocks noGrp="1"/>
          </p:cNvSpPr>
          <p:nvPr>
            <p:ph type="title"/>
          </p:nvPr>
        </p:nvSpPr>
        <p:spPr>
          <a:xfrm>
            <a:off x="1835550" y="1787700"/>
            <a:ext cx="5472900" cy="1568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solidFill>
                  <a:srgbClr val="FFFFFF"/>
                </a:solidFill>
                <a:latin typeface="Varela Round"/>
                <a:ea typeface="Varela Round"/>
                <a:cs typeface="Varela Round"/>
                <a:sym typeface="Varela Round"/>
              </a:defRPr>
            </a:lvl1pPr>
            <a:lvl2pPr lvl="1" rtl="0">
              <a:spcBef>
                <a:spcPts val="0"/>
              </a:spcBef>
              <a:spcAft>
                <a:spcPts val="0"/>
              </a:spcAft>
              <a:buNone/>
              <a:defRPr sz="3600">
                <a:latin typeface="Roboto"/>
                <a:ea typeface="Roboto"/>
                <a:cs typeface="Roboto"/>
                <a:sym typeface="Roboto"/>
              </a:defRPr>
            </a:lvl2pPr>
            <a:lvl3pPr lvl="2" rtl="0">
              <a:spcBef>
                <a:spcPts val="0"/>
              </a:spcBef>
              <a:spcAft>
                <a:spcPts val="0"/>
              </a:spcAft>
              <a:buNone/>
              <a:defRPr sz="3600">
                <a:latin typeface="Roboto"/>
                <a:ea typeface="Roboto"/>
                <a:cs typeface="Roboto"/>
                <a:sym typeface="Roboto"/>
              </a:defRPr>
            </a:lvl3pPr>
            <a:lvl4pPr lvl="3" rtl="0">
              <a:spcBef>
                <a:spcPts val="0"/>
              </a:spcBef>
              <a:spcAft>
                <a:spcPts val="0"/>
              </a:spcAft>
              <a:buNone/>
              <a:defRPr sz="3600">
                <a:latin typeface="Roboto"/>
                <a:ea typeface="Roboto"/>
                <a:cs typeface="Roboto"/>
                <a:sym typeface="Roboto"/>
              </a:defRPr>
            </a:lvl4pPr>
            <a:lvl5pPr lvl="4" rtl="0">
              <a:spcBef>
                <a:spcPts val="0"/>
              </a:spcBef>
              <a:spcAft>
                <a:spcPts val="0"/>
              </a:spcAft>
              <a:buNone/>
              <a:defRPr sz="3600">
                <a:latin typeface="Roboto"/>
                <a:ea typeface="Roboto"/>
                <a:cs typeface="Roboto"/>
                <a:sym typeface="Roboto"/>
              </a:defRPr>
            </a:lvl5pPr>
            <a:lvl6pPr lvl="5" rtl="0">
              <a:spcBef>
                <a:spcPts val="0"/>
              </a:spcBef>
              <a:spcAft>
                <a:spcPts val="0"/>
              </a:spcAft>
              <a:buNone/>
              <a:defRPr sz="3600">
                <a:latin typeface="Roboto"/>
                <a:ea typeface="Roboto"/>
                <a:cs typeface="Roboto"/>
                <a:sym typeface="Roboto"/>
              </a:defRPr>
            </a:lvl6pPr>
            <a:lvl7pPr lvl="6" rtl="0">
              <a:spcBef>
                <a:spcPts val="0"/>
              </a:spcBef>
              <a:spcAft>
                <a:spcPts val="0"/>
              </a:spcAft>
              <a:buNone/>
              <a:defRPr sz="3600">
                <a:latin typeface="Roboto"/>
                <a:ea typeface="Roboto"/>
                <a:cs typeface="Roboto"/>
                <a:sym typeface="Roboto"/>
              </a:defRPr>
            </a:lvl7pPr>
            <a:lvl8pPr lvl="7" rtl="0">
              <a:spcBef>
                <a:spcPts val="0"/>
              </a:spcBef>
              <a:spcAft>
                <a:spcPts val="0"/>
              </a:spcAft>
              <a:buNone/>
              <a:defRPr sz="3600">
                <a:latin typeface="Roboto"/>
                <a:ea typeface="Roboto"/>
                <a:cs typeface="Roboto"/>
                <a:sym typeface="Roboto"/>
              </a:defRPr>
            </a:lvl8pPr>
            <a:lvl9pPr lvl="8" rtl="0">
              <a:spcBef>
                <a:spcPts val="0"/>
              </a:spcBef>
              <a:spcAft>
                <a:spcPts val="0"/>
              </a:spcAft>
              <a:buNone/>
              <a:defRPr sz="3600">
                <a:latin typeface="Roboto"/>
                <a:ea typeface="Roboto"/>
                <a:cs typeface="Roboto"/>
                <a:sym typeface="Roboto"/>
              </a:defRPr>
            </a:lvl9pPr>
          </a:lstStyle>
          <a:p>
            <a:endParaRPr/>
          </a:p>
        </p:txBody>
      </p:sp>
      <p:pic>
        <p:nvPicPr>
          <p:cNvPr id="18" name="Google Shape;18;p4"/>
          <p:cNvPicPr preferRelativeResize="0"/>
          <p:nvPr/>
        </p:nvPicPr>
        <p:blipFill>
          <a:blip r:embed="rId3">
            <a:alphaModFix/>
          </a:blip>
          <a:stretch>
            <a:fillRect/>
          </a:stretch>
        </p:blipFill>
        <p:spPr>
          <a:xfrm>
            <a:off x="180000" y="180000"/>
            <a:ext cx="1718375" cy="5928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5_Title Only">
  <p:cSld name="15_Title Only">
    <p:spTree>
      <p:nvGrpSpPr>
        <p:cNvPr id="1" name="Shape 174"/>
        <p:cNvGrpSpPr/>
        <p:nvPr/>
      </p:nvGrpSpPr>
      <p:grpSpPr>
        <a:xfrm>
          <a:off x="0" y="0"/>
          <a:ext cx="0" cy="0"/>
          <a:chOff x="0" y="0"/>
          <a:chExt cx="0" cy="0"/>
        </a:xfrm>
      </p:grpSpPr>
      <p:sp>
        <p:nvSpPr>
          <p:cNvPr id="175" name="Google Shape;175;p31"/>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76" name="Google Shape;176;p31"/>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177" name="Google Shape;177;p31"/>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178" name="Google Shape;178;p31"/>
          <p:cNvSpPr txBox="1">
            <a:spLocks noGrp="1"/>
          </p:cNvSpPr>
          <p:nvPr>
            <p:ph type="body" idx="2"/>
          </p:nvPr>
        </p:nvSpPr>
        <p:spPr>
          <a:xfrm>
            <a:off x="3566399" y="1572101"/>
            <a:ext cx="4286400" cy="5631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400"/>
              <a:buFont typeface="Arial"/>
              <a:buNone/>
              <a:defRPr sz="2400" b="1" i="0">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79" name="Google Shape;179;p31"/>
          <p:cNvSpPr txBox="1">
            <a:spLocks noGrp="1"/>
          </p:cNvSpPr>
          <p:nvPr>
            <p:ph type="body" idx="3"/>
          </p:nvPr>
        </p:nvSpPr>
        <p:spPr>
          <a:xfrm>
            <a:off x="4252079" y="2353388"/>
            <a:ext cx="2914800" cy="237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300"/>
              </a:spcBef>
              <a:spcAft>
                <a:spcPts val="0"/>
              </a:spcAft>
              <a:buClr>
                <a:schemeClr val="lt1"/>
              </a:buClr>
              <a:buSzPts val="1500"/>
              <a:buFont typeface="Arial"/>
              <a:buNone/>
              <a:defRPr sz="1500" b="0" i="0">
                <a:solidFill>
                  <a:schemeClr val="lt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80" name="Google Shape;180;p31"/>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181" name="Google Shape;181;p31"/>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182" name="Google Shape;182;p31"/>
          <p:cNvSpPr>
            <a:spLocks noGrp="1"/>
          </p:cNvSpPr>
          <p:nvPr>
            <p:ph type="pic" idx="4"/>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183" name="Google Shape;183;p31"/>
          <p:cNvGrpSpPr/>
          <p:nvPr/>
        </p:nvGrpSpPr>
        <p:grpSpPr>
          <a:xfrm>
            <a:off x="1817764" y="4353910"/>
            <a:ext cx="627210" cy="622823"/>
            <a:chOff x="1613652" y="-874787"/>
            <a:chExt cx="10367115" cy="10294587"/>
          </a:xfrm>
        </p:grpSpPr>
        <p:pic>
          <p:nvPicPr>
            <p:cNvPr id="184" name="Google Shape;184;p31"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185" name="Google Shape;185;p31"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186" name="Google Shape;186;p31"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apositivo de Título">
  <p:cSld name="TITLE_6">
    <p:spTree>
      <p:nvGrpSpPr>
        <p:cNvPr id="1" name="Shape 187"/>
        <p:cNvGrpSpPr/>
        <p:nvPr/>
      </p:nvGrpSpPr>
      <p:grpSpPr>
        <a:xfrm>
          <a:off x="0" y="0"/>
          <a:ext cx="0" cy="0"/>
          <a:chOff x="0" y="0"/>
          <a:chExt cx="0" cy="0"/>
        </a:xfrm>
      </p:grpSpPr>
      <p:sp>
        <p:nvSpPr>
          <p:cNvPr id="188" name="Google Shape;188;p32"/>
          <p:cNvSpPr txBox="1">
            <a:spLocks noGrp="1"/>
          </p:cNvSpPr>
          <p:nvPr>
            <p:ph type="ctrTitle"/>
          </p:nvPr>
        </p:nvSpPr>
        <p:spPr>
          <a:xfrm>
            <a:off x="1143000" y="781050"/>
            <a:ext cx="6858000" cy="1790700"/>
          </a:xfrm>
          <a:prstGeom prst="rect">
            <a:avLst/>
          </a:prstGeom>
          <a:noFill/>
          <a:ln>
            <a:noFill/>
          </a:ln>
        </p:spPr>
        <p:txBody>
          <a:bodyPr spcFirstLastPara="1" wrap="square" lIns="68575" tIns="34275" rIns="68575" bIns="34275" anchor="b" anchorCtr="0">
            <a:noAutofit/>
          </a:bodyPr>
          <a:lstStyle>
            <a:lvl1pPr marR="0" lvl="0" algn="ctr" rtl="0">
              <a:spcBef>
                <a:spcPts val="0"/>
              </a:spcBef>
              <a:spcAft>
                <a:spcPts val="0"/>
              </a:spcAft>
              <a:buClr>
                <a:schemeClr val="dk1"/>
              </a:buClr>
              <a:buSzPts val="4100"/>
              <a:buFont typeface="Trebuchet MS"/>
              <a:buNone/>
              <a:defRPr sz="4100" b="0" i="0" u="none" strike="noStrike" cap="none">
                <a:solidFill>
                  <a:schemeClr val="dk1"/>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9" name="Google Shape;189;p3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ctr" rtl="0">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90" name="Google Shape;190;p32"/>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1" name="Google Shape;191;p32"/>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2" name="Google Shape;192;p32"/>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fr"/>
              <a:t>‹N°›</a:t>
            </a:fld>
            <a:endParaRPr sz="1200">
              <a:solidFill>
                <a:schemeClr val="dk2"/>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7_Title Only">
  <p:cSld name="17_Title Only">
    <p:spTree>
      <p:nvGrpSpPr>
        <p:cNvPr id="1" name="Shape 193"/>
        <p:cNvGrpSpPr/>
        <p:nvPr/>
      </p:nvGrpSpPr>
      <p:grpSpPr>
        <a:xfrm>
          <a:off x="0" y="0"/>
          <a:ext cx="0" cy="0"/>
          <a:chOff x="0" y="0"/>
          <a:chExt cx="0" cy="0"/>
        </a:xfrm>
      </p:grpSpPr>
      <p:pic>
        <p:nvPicPr>
          <p:cNvPr id="194" name="Google Shape;194;p33" descr="Uma imagem com desenho&#10;&#10;Descrição gerada automaticament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5" name="Google Shape;195;p33"/>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rgbClr val="3A3838"/>
              </a:buClr>
              <a:buSzPts val="3000"/>
              <a:buFont typeface="Arial"/>
              <a:buNone/>
              <a:defRPr sz="3000" b="1" i="0">
                <a:solidFill>
                  <a:srgbClr val="3A3838"/>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96" name="Google Shape;196;p33"/>
          <p:cNvSpPr txBox="1">
            <a:spLocks noGrp="1"/>
          </p:cNvSpPr>
          <p:nvPr>
            <p:ph type="body" idx="2"/>
          </p:nvPr>
        </p:nvSpPr>
        <p:spPr>
          <a:xfrm>
            <a:off x="3835903" y="1828086"/>
            <a:ext cx="1472100" cy="4848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500"/>
              </a:spcBef>
              <a:spcAft>
                <a:spcPts val="0"/>
              </a:spcAft>
              <a:buClr>
                <a:schemeClr val="lt1"/>
              </a:buClr>
              <a:buSzPts val="2700"/>
              <a:buFont typeface="Arial"/>
              <a:buNone/>
              <a:defRPr sz="2700" b="1" i="1">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197" name="Google Shape;197;p33"/>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198" name="Google Shape;198;p33"/>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199" name="Google Shape;199;p33"/>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dk1"/>
                </a:solidFill>
                <a:latin typeface="Arial"/>
                <a:ea typeface="Arial"/>
                <a:cs typeface="Arial"/>
                <a:sym typeface="Arial"/>
              </a:defRPr>
            </a:lvl1pPr>
            <a:lvl2pPr marL="0" marR="0" lvl="1" indent="0" algn="ctr" rtl="0">
              <a:lnSpc>
                <a:spcPct val="90000"/>
              </a:lnSpc>
              <a:spcBef>
                <a:spcPts val="0"/>
              </a:spcBef>
              <a:buNone/>
              <a:defRPr sz="1400" b="1" i="0">
                <a:solidFill>
                  <a:schemeClr val="dk1"/>
                </a:solidFill>
                <a:latin typeface="Arial"/>
                <a:ea typeface="Arial"/>
                <a:cs typeface="Arial"/>
                <a:sym typeface="Arial"/>
              </a:defRPr>
            </a:lvl2pPr>
            <a:lvl3pPr marL="0" marR="0" lvl="2" indent="0" algn="ctr" rtl="0">
              <a:lnSpc>
                <a:spcPct val="90000"/>
              </a:lnSpc>
              <a:spcBef>
                <a:spcPts val="0"/>
              </a:spcBef>
              <a:buNone/>
              <a:defRPr sz="1400" b="1" i="0">
                <a:solidFill>
                  <a:schemeClr val="dk1"/>
                </a:solidFill>
                <a:latin typeface="Arial"/>
                <a:ea typeface="Arial"/>
                <a:cs typeface="Arial"/>
                <a:sym typeface="Arial"/>
              </a:defRPr>
            </a:lvl3pPr>
            <a:lvl4pPr marL="0" marR="0" lvl="3" indent="0" algn="ctr" rtl="0">
              <a:lnSpc>
                <a:spcPct val="90000"/>
              </a:lnSpc>
              <a:spcBef>
                <a:spcPts val="0"/>
              </a:spcBef>
              <a:buNone/>
              <a:defRPr sz="1400" b="1" i="0">
                <a:solidFill>
                  <a:schemeClr val="dk1"/>
                </a:solidFill>
                <a:latin typeface="Arial"/>
                <a:ea typeface="Arial"/>
                <a:cs typeface="Arial"/>
                <a:sym typeface="Arial"/>
              </a:defRPr>
            </a:lvl4pPr>
            <a:lvl5pPr marL="0" marR="0" lvl="4" indent="0" algn="ctr" rtl="0">
              <a:lnSpc>
                <a:spcPct val="90000"/>
              </a:lnSpc>
              <a:spcBef>
                <a:spcPts val="0"/>
              </a:spcBef>
              <a:buNone/>
              <a:defRPr sz="1400" b="1" i="0">
                <a:solidFill>
                  <a:schemeClr val="dk1"/>
                </a:solidFill>
                <a:latin typeface="Arial"/>
                <a:ea typeface="Arial"/>
                <a:cs typeface="Arial"/>
                <a:sym typeface="Arial"/>
              </a:defRPr>
            </a:lvl5pPr>
            <a:lvl6pPr marL="0" marR="0" lvl="5" indent="0" algn="ctr" rtl="0">
              <a:lnSpc>
                <a:spcPct val="90000"/>
              </a:lnSpc>
              <a:spcBef>
                <a:spcPts val="0"/>
              </a:spcBef>
              <a:buNone/>
              <a:defRPr sz="1400" b="1" i="0">
                <a:solidFill>
                  <a:schemeClr val="dk1"/>
                </a:solidFill>
                <a:latin typeface="Arial"/>
                <a:ea typeface="Arial"/>
                <a:cs typeface="Arial"/>
                <a:sym typeface="Arial"/>
              </a:defRPr>
            </a:lvl6pPr>
            <a:lvl7pPr marL="0" marR="0" lvl="6" indent="0" algn="ctr" rtl="0">
              <a:lnSpc>
                <a:spcPct val="90000"/>
              </a:lnSpc>
              <a:spcBef>
                <a:spcPts val="0"/>
              </a:spcBef>
              <a:buNone/>
              <a:defRPr sz="1400" b="1" i="0">
                <a:solidFill>
                  <a:schemeClr val="dk1"/>
                </a:solidFill>
                <a:latin typeface="Arial"/>
                <a:ea typeface="Arial"/>
                <a:cs typeface="Arial"/>
                <a:sym typeface="Arial"/>
              </a:defRPr>
            </a:lvl7pPr>
            <a:lvl8pPr marL="0" marR="0" lvl="7" indent="0" algn="ctr" rtl="0">
              <a:lnSpc>
                <a:spcPct val="90000"/>
              </a:lnSpc>
              <a:spcBef>
                <a:spcPts val="0"/>
              </a:spcBef>
              <a:buNone/>
              <a:defRPr sz="1400" b="1" i="0">
                <a:solidFill>
                  <a:schemeClr val="dk1"/>
                </a:solidFill>
                <a:latin typeface="Arial"/>
                <a:ea typeface="Arial"/>
                <a:cs typeface="Arial"/>
                <a:sym typeface="Arial"/>
              </a:defRPr>
            </a:lvl8pPr>
            <a:lvl9pPr marL="0" marR="0" lvl="8" indent="0" algn="ctr" rtl="0">
              <a:lnSpc>
                <a:spcPct val="90000"/>
              </a:lnSpc>
              <a:spcBef>
                <a:spcPts val="0"/>
              </a:spcBef>
              <a:buNone/>
              <a:defRPr sz="14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200" name="Google Shape;200;p33"/>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01" name="Google Shape;201;p33"/>
          <p:cNvSpPr>
            <a:spLocks noGrp="1"/>
          </p:cNvSpPr>
          <p:nvPr>
            <p:ph type="pic" idx="3"/>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0_Title Only">
  <p:cSld name="10_Title Only">
    <p:spTree>
      <p:nvGrpSpPr>
        <p:cNvPr id="1" name="Shape 202"/>
        <p:cNvGrpSpPr/>
        <p:nvPr/>
      </p:nvGrpSpPr>
      <p:grpSpPr>
        <a:xfrm>
          <a:off x="0" y="0"/>
          <a:ext cx="0" cy="0"/>
          <a:chOff x="0" y="0"/>
          <a:chExt cx="0" cy="0"/>
        </a:xfrm>
      </p:grpSpPr>
      <p:pic>
        <p:nvPicPr>
          <p:cNvPr id="203" name="Google Shape;203;p34"/>
          <p:cNvPicPr preferRelativeResize="0"/>
          <p:nvPr/>
        </p:nvPicPr>
        <p:blipFill rotWithShape="1">
          <a:blip r:embed="rId2">
            <a:alphaModFix/>
          </a:blip>
          <a:srcRect l="1492" t="355" r="20382" b="996"/>
          <a:stretch/>
        </p:blipFill>
        <p:spPr>
          <a:xfrm>
            <a:off x="4254103" y="588169"/>
            <a:ext cx="4889896" cy="4555332"/>
          </a:xfrm>
          <a:prstGeom prst="rect">
            <a:avLst/>
          </a:prstGeom>
          <a:noFill/>
          <a:ln>
            <a:noFill/>
          </a:ln>
        </p:spPr>
      </p:pic>
      <p:sp>
        <p:nvSpPr>
          <p:cNvPr id="204" name="Google Shape;204;p34"/>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205" name="Google Shape;205;p34"/>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06" name="Google Shape;206;p34"/>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07" name="Google Shape;207;p34"/>
          <p:cNvGrpSpPr/>
          <p:nvPr/>
        </p:nvGrpSpPr>
        <p:grpSpPr>
          <a:xfrm>
            <a:off x="1817764" y="4353910"/>
            <a:ext cx="627210" cy="622823"/>
            <a:chOff x="1613652" y="-874787"/>
            <a:chExt cx="10367115" cy="10294587"/>
          </a:xfrm>
        </p:grpSpPr>
        <p:pic>
          <p:nvPicPr>
            <p:cNvPr id="208" name="Google Shape;208;p34"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09" name="Google Shape;209;p34"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10" name="Google Shape;210;p34"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apositivo de Título 1">
  <p:cSld name="TITLE_6_1">
    <p:spTree>
      <p:nvGrpSpPr>
        <p:cNvPr id="1" name="Shape 211"/>
        <p:cNvGrpSpPr/>
        <p:nvPr/>
      </p:nvGrpSpPr>
      <p:grpSpPr>
        <a:xfrm>
          <a:off x="0" y="0"/>
          <a:ext cx="0" cy="0"/>
          <a:chOff x="0" y="0"/>
          <a:chExt cx="0" cy="0"/>
        </a:xfrm>
      </p:grpSpPr>
      <p:sp>
        <p:nvSpPr>
          <p:cNvPr id="212" name="Google Shape;212;p35"/>
          <p:cNvSpPr txBox="1">
            <a:spLocks noGrp="1"/>
          </p:cNvSpPr>
          <p:nvPr>
            <p:ph type="ctrTitle"/>
          </p:nvPr>
        </p:nvSpPr>
        <p:spPr>
          <a:xfrm>
            <a:off x="1143000" y="781050"/>
            <a:ext cx="6858000" cy="1790700"/>
          </a:xfrm>
          <a:prstGeom prst="rect">
            <a:avLst/>
          </a:prstGeom>
          <a:noFill/>
          <a:ln>
            <a:noFill/>
          </a:ln>
        </p:spPr>
        <p:txBody>
          <a:bodyPr spcFirstLastPara="1" wrap="square" lIns="68575" tIns="34275" rIns="68575" bIns="34275" anchor="b" anchorCtr="0">
            <a:noAutofit/>
          </a:bodyPr>
          <a:lstStyle>
            <a:lvl1pPr marR="0" lvl="0" algn="ctr" rtl="0">
              <a:spcBef>
                <a:spcPts val="0"/>
              </a:spcBef>
              <a:spcAft>
                <a:spcPts val="0"/>
              </a:spcAft>
              <a:buClr>
                <a:schemeClr val="dk1"/>
              </a:buClr>
              <a:buSzPts val="4100"/>
              <a:buFont typeface="Trebuchet MS"/>
              <a:buNone/>
              <a:defRPr sz="4100" b="0" i="0" u="none" strike="noStrike" cap="none">
                <a:solidFill>
                  <a:schemeClr val="dk1"/>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3" name="Google Shape;213;p35"/>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ctr" rtl="0">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ctr" rtl="0">
              <a:spcBef>
                <a:spcPts val="3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14" name="Google Shape;214;p35"/>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5" name="Google Shape;215;p35"/>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6" name="Google Shape;216;p35"/>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fr"/>
              <a:t>‹N°›</a:t>
            </a:fld>
            <a:endParaRPr sz="1200">
              <a:solidFill>
                <a:schemeClr val="dk2"/>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217"/>
        <p:cNvGrpSpPr/>
        <p:nvPr/>
      </p:nvGrpSpPr>
      <p:grpSpPr>
        <a:xfrm>
          <a:off x="0" y="0"/>
          <a:ext cx="0" cy="0"/>
          <a:chOff x="0" y="0"/>
          <a:chExt cx="0" cy="0"/>
        </a:xfrm>
      </p:grpSpPr>
      <p:sp>
        <p:nvSpPr>
          <p:cNvPr id="218" name="Google Shape;218;p36"/>
          <p:cNvSpPr txBox="1">
            <a:spLocks noGrp="1"/>
          </p:cNvSpPr>
          <p:nvPr>
            <p:ph type="body" idx="1"/>
          </p:nvPr>
        </p:nvSpPr>
        <p:spPr>
          <a:xfrm>
            <a:off x="746738" y="1403747"/>
            <a:ext cx="7660200" cy="2979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219" name="Google Shape;219;p36"/>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220" name="Google Shape;220;p36"/>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21" name="Google Shape;221;p36"/>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222" name="Google Shape;222;p36"/>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23" name="Google Shape;223;p36"/>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224" name="Google Shape;224;p36"/>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25" name="Google Shape;225;p36"/>
          <p:cNvSpPr txBox="1">
            <a:spLocks noGrp="1"/>
          </p:cNvSpPr>
          <p:nvPr>
            <p:ph type="body" idx="4"/>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26" name="Google Shape;226;p36"/>
          <p:cNvGrpSpPr/>
          <p:nvPr/>
        </p:nvGrpSpPr>
        <p:grpSpPr>
          <a:xfrm>
            <a:off x="1817764" y="4353910"/>
            <a:ext cx="627210" cy="622823"/>
            <a:chOff x="1613652" y="-874787"/>
            <a:chExt cx="10367115" cy="10294587"/>
          </a:xfrm>
        </p:grpSpPr>
        <p:pic>
          <p:nvPicPr>
            <p:cNvPr id="227" name="Google Shape;227;p36"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228" name="Google Shape;228;p36"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229" name="Google Shape;229;p36"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230"/>
        <p:cNvGrpSpPr/>
        <p:nvPr/>
      </p:nvGrpSpPr>
      <p:grpSpPr>
        <a:xfrm>
          <a:off x="0" y="0"/>
          <a:ext cx="0" cy="0"/>
          <a:chOff x="0" y="0"/>
          <a:chExt cx="0" cy="0"/>
        </a:xfrm>
      </p:grpSpPr>
      <p:pic>
        <p:nvPicPr>
          <p:cNvPr id="231" name="Google Shape;231;p37" descr="Uma imagem com interior, mesa, sentado, branco&#10;&#10;Descrição gerada automaticamente"/>
          <p:cNvPicPr preferRelativeResize="0"/>
          <p:nvPr/>
        </p:nvPicPr>
        <p:blipFill rotWithShape="1">
          <a:blip r:embed="rId2">
            <a:alphaModFix/>
          </a:blip>
          <a:srcRect r="19491"/>
          <a:stretch/>
        </p:blipFill>
        <p:spPr>
          <a:xfrm>
            <a:off x="4254103" y="588169"/>
            <a:ext cx="4889896" cy="4555333"/>
          </a:xfrm>
          <a:prstGeom prst="rect">
            <a:avLst/>
          </a:prstGeom>
          <a:noFill/>
          <a:ln>
            <a:noFill/>
          </a:ln>
        </p:spPr>
      </p:pic>
      <p:pic>
        <p:nvPicPr>
          <p:cNvPr id="232" name="Google Shape;232;p37"/>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33" name="Google Shape;233;p37"/>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34" name="Google Shape;234;p37"/>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35" name="Google Shape;235;p37"/>
          <p:cNvGrpSpPr/>
          <p:nvPr/>
        </p:nvGrpSpPr>
        <p:grpSpPr>
          <a:xfrm>
            <a:off x="1817764" y="4353910"/>
            <a:ext cx="627210" cy="622823"/>
            <a:chOff x="1613652" y="-874787"/>
            <a:chExt cx="10367115" cy="10294587"/>
          </a:xfrm>
        </p:grpSpPr>
        <p:pic>
          <p:nvPicPr>
            <p:cNvPr id="236" name="Google Shape;236;p37"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37" name="Google Shape;237;p37"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38" name="Google Shape;238;p37"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_Title Only 1">
  <p:cSld name="6_Title Only_1">
    <p:spTree>
      <p:nvGrpSpPr>
        <p:cNvPr id="1" name="Shape 239"/>
        <p:cNvGrpSpPr/>
        <p:nvPr/>
      </p:nvGrpSpPr>
      <p:grpSpPr>
        <a:xfrm>
          <a:off x="0" y="0"/>
          <a:ext cx="0" cy="0"/>
          <a:chOff x="0" y="0"/>
          <a:chExt cx="0" cy="0"/>
        </a:xfrm>
      </p:grpSpPr>
      <p:pic>
        <p:nvPicPr>
          <p:cNvPr id="240" name="Google Shape;240;p38"/>
          <p:cNvPicPr preferRelativeResize="0"/>
          <p:nvPr/>
        </p:nvPicPr>
        <p:blipFill rotWithShape="1">
          <a:blip r:embed="rId2">
            <a:alphaModFix/>
          </a:blip>
          <a:srcRect l="1492" t="355" r="20382" b="996"/>
          <a:stretch/>
        </p:blipFill>
        <p:spPr>
          <a:xfrm>
            <a:off x="4254103" y="588169"/>
            <a:ext cx="4889896" cy="4555332"/>
          </a:xfrm>
          <a:prstGeom prst="rect">
            <a:avLst/>
          </a:prstGeom>
          <a:noFill/>
          <a:ln>
            <a:noFill/>
          </a:ln>
        </p:spPr>
      </p:pic>
      <p:sp>
        <p:nvSpPr>
          <p:cNvPr id="241" name="Google Shape;241;p38"/>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242" name="Google Shape;242;p38"/>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43" name="Google Shape;243;p38"/>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44" name="Google Shape;244;p38"/>
          <p:cNvGrpSpPr/>
          <p:nvPr/>
        </p:nvGrpSpPr>
        <p:grpSpPr>
          <a:xfrm>
            <a:off x="1817764" y="4353910"/>
            <a:ext cx="627210" cy="622823"/>
            <a:chOff x="1613652" y="-874787"/>
            <a:chExt cx="10367115" cy="10294587"/>
          </a:xfrm>
        </p:grpSpPr>
        <p:pic>
          <p:nvPicPr>
            <p:cNvPr id="245" name="Google Shape;245;p38"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46" name="Google Shape;246;p38"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47" name="Google Shape;247;p38"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1_Title Only 1">
  <p:cSld name="11_Title Only_1">
    <p:spTree>
      <p:nvGrpSpPr>
        <p:cNvPr id="1" name="Shape 248"/>
        <p:cNvGrpSpPr/>
        <p:nvPr/>
      </p:nvGrpSpPr>
      <p:grpSpPr>
        <a:xfrm>
          <a:off x="0" y="0"/>
          <a:ext cx="0" cy="0"/>
          <a:chOff x="0" y="0"/>
          <a:chExt cx="0" cy="0"/>
        </a:xfrm>
      </p:grpSpPr>
      <p:pic>
        <p:nvPicPr>
          <p:cNvPr id="249" name="Google Shape;249;p39" descr="Uma imagem com interior, mesa, sentado, branco&#10;&#10;Descrição gerada automaticamente"/>
          <p:cNvPicPr preferRelativeResize="0"/>
          <p:nvPr/>
        </p:nvPicPr>
        <p:blipFill rotWithShape="1">
          <a:blip r:embed="rId2">
            <a:alphaModFix/>
          </a:blip>
          <a:srcRect r="19491"/>
          <a:stretch/>
        </p:blipFill>
        <p:spPr>
          <a:xfrm>
            <a:off x="4254103" y="588169"/>
            <a:ext cx="4889896" cy="4555333"/>
          </a:xfrm>
          <a:prstGeom prst="rect">
            <a:avLst/>
          </a:prstGeom>
          <a:noFill/>
          <a:ln>
            <a:noFill/>
          </a:ln>
        </p:spPr>
      </p:pic>
      <p:pic>
        <p:nvPicPr>
          <p:cNvPr id="250" name="Google Shape;250;p39"/>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51" name="Google Shape;251;p39"/>
          <p:cNvSpPr txBox="1">
            <a:spLocks noGrp="1"/>
          </p:cNvSpPr>
          <p:nvPr>
            <p:ph type="body" idx="1"/>
          </p:nvPr>
        </p:nvSpPr>
        <p:spPr>
          <a:xfrm>
            <a:off x="3032522" y="1491854"/>
            <a:ext cx="2502600" cy="1665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highlight>
                  <a:srgbClr val="000000"/>
                </a:highlight>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52" name="Google Shape;252;p39"/>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53" name="Google Shape;253;p39"/>
          <p:cNvGrpSpPr/>
          <p:nvPr/>
        </p:nvGrpSpPr>
        <p:grpSpPr>
          <a:xfrm>
            <a:off x="1817764" y="4353910"/>
            <a:ext cx="627210" cy="622823"/>
            <a:chOff x="1613652" y="-874787"/>
            <a:chExt cx="10367115" cy="10294587"/>
          </a:xfrm>
        </p:grpSpPr>
        <p:pic>
          <p:nvPicPr>
            <p:cNvPr id="254" name="Google Shape;254;p39" descr="page28image53255104"/>
            <p:cNvPicPr preferRelativeResize="0"/>
            <p:nvPr/>
          </p:nvPicPr>
          <p:blipFill rotWithShape="1">
            <a:blip r:embed="rId4">
              <a:alphaModFix/>
            </a:blip>
            <a:srcRect/>
            <a:stretch/>
          </p:blipFill>
          <p:spPr>
            <a:xfrm>
              <a:off x="1613652" y="-874787"/>
              <a:ext cx="10367115" cy="7412485"/>
            </a:xfrm>
            <a:prstGeom prst="rect">
              <a:avLst/>
            </a:prstGeom>
            <a:noFill/>
            <a:ln>
              <a:noFill/>
            </a:ln>
          </p:spPr>
        </p:pic>
        <p:pic>
          <p:nvPicPr>
            <p:cNvPr id="255" name="Google Shape;255;p39" descr="page28image53255680"/>
            <p:cNvPicPr preferRelativeResize="0"/>
            <p:nvPr/>
          </p:nvPicPr>
          <p:blipFill rotWithShape="1">
            <a:blip r:embed="rId5">
              <a:alphaModFix/>
            </a:blip>
            <a:srcRect/>
            <a:stretch/>
          </p:blipFill>
          <p:spPr>
            <a:xfrm>
              <a:off x="6542386" y="2653775"/>
              <a:ext cx="777536" cy="1192223"/>
            </a:xfrm>
            <a:prstGeom prst="rect">
              <a:avLst/>
            </a:prstGeom>
            <a:noFill/>
            <a:ln>
              <a:noFill/>
            </a:ln>
          </p:spPr>
        </p:pic>
        <p:pic>
          <p:nvPicPr>
            <p:cNvPr id="256" name="Google Shape;256;p39" descr="page28image53255488"/>
            <p:cNvPicPr preferRelativeResize="0"/>
            <p:nvPr/>
          </p:nvPicPr>
          <p:blipFill rotWithShape="1">
            <a:blip r:embed="rId6">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ogo">
  <p:cSld name="CUSTOM">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2799150" y="1973574"/>
            <a:ext cx="3545702" cy="119635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2_Title Only">
  <p:cSld name="12_Title Only">
    <p:spTree>
      <p:nvGrpSpPr>
        <p:cNvPr id="1" name="Shape 258"/>
        <p:cNvGrpSpPr/>
        <p:nvPr/>
      </p:nvGrpSpPr>
      <p:grpSpPr>
        <a:xfrm>
          <a:off x="0" y="0"/>
          <a:ext cx="0" cy="0"/>
          <a:chOff x="0" y="0"/>
          <a:chExt cx="0" cy="0"/>
        </a:xfrm>
      </p:grpSpPr>
      <p:sp>
        <p:nvSpPr>
          <p:cNvPr id="259" name="Google Shape;259;p41"/>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chemeClr val="lt1"/>
              </a:buClr>
              <a:buSzPts val="3000"/>
              <a:buFont typeface="Arial"/>
              <a:buNone/>
              <a:defRPr sz="30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260" name="Google Shape;260;p41"/>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261" name="Google Shape;261;p41"/>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262" name="Google Shape;262;p41"/>
          <p:cNvSpPr txBox="1">
            <a:spLocks noGrp="1"/>
          </p:cNvSpPr>
          <p:nvPr>
            <p:ph type="body" idx="2"/>
          </p:nvPr>
        </p:nvSpPr>
        <p:spPr>
          <a:xfrm>
            <a:off x="3566399" y="1572101"/>
            <a:ext cx="4286400" cy="5631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400"/>
              <a:buFont typeface="Arial"/>
              <a:buNone/>
              <a:defRPr sz="2400" b="1"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63" name="Google Shape;263;p41"/>
          <p:cNvSpPr txBox="1">
            <a:spLocks noGrp="1"/>
          </p:cNvSpPr>
          <p:nvPr>
            <p:ph type="body" idx="3"/>
          </p:nvPr>
        </p:nvSpPr>
        <p:spPr>
          <a:xfrm>
            <a:off x="4252079" y="2353388"/>
            <a:ext cx="2914800" cy="237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00000"/>
              </a:lnSpc>
              <a:spcBef>
                <a:spcPts val="3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64" name="Google Shape;264;p41"/>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265" name="Google Shape;265;p41"/>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66" name="Google Shape;266;p41"/>
          <p:cNvSpPr>
            <a:spLocks noGrp="1"/>
          </p:cNvSpPr>
          <p:nvPr>
            <p:ph type="pic" idx="4"/>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67" name="Google Shape;267;p41"/>
          <p:cNvGrpSpPr/>
          <p:nvPr/>
        </p:nvGrpSpPr>
        <p:grpSpPr>
          <a:xfrm>
            <a:off x="1817764" y="4353910"/>
            <a:ext cx="627210" cy="622823"/>
            <a:chOff x="1613652" y="-874787"/>
            <a:chExt cx="10367115" cy="10294587"/>
          </a:xfrm>
        </p:grpSpPr>
        <p:pic>
          <p:nvPicPr>
            <p:cNvPr id="268" name="Google Shape;268;p41"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269" name="Google Shape;269;p41"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270" name="Google Shape;270;p41"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7_Title Only 1">
  <p:cSld name="17_Title Only_1">
    <p:spTree>
      <p:nvGrpSpPr>
        <p:cNvPr id="1" name="Shape 271"/>
        <p:cNvGrpSpPr/>
        <p:nvPr/>
      </p:nvGrpSpPr>
      <p:grpSpPr>
        <a:xfrm>
          <a:off x="0" y="0"/>
          <a:ext cx="0" cy="0"/>
          <a:chOff x="0" y="0"/>
          <a:chExt cx="0" cy="0"/>
        </a:xfrm>
      </p:grpSpPr>
      <p:pic>
        <p:nvPicPr>
          <p:cNvPr id="272" name="Google Shape;272;p42" descr="Uma imagem com desenho&#10;&#10;Descrição gerada automaticament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3" name="Google Shape;273;p42"/>
          <p:cNvSpPr txBox="1">
            <a:spLocks noGrp="1"/>
          </p:cNvSpPr>
          <p:nvPr>
            <p:ph type="body" idx="1"/>
          </p:nvPr>
        </p:nvSpPr>
        <p:spPr>
          <a:xfrm>
            <a:off x="372666" y="944166"/>
            <a:ext cx="2535000" cy="3537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600"/>
              </a:spcBef>
              <a:spcAft>
                <a:spcPts val="0"/>
              </a:spcAft>
              <a:buClr>
                <a:srgbClr val="3A3838"/>
              </a:buClr>
              <a:buSzPts val="3000"/>
              <a:buFont typeface="Arial"/>
              <a:buNone/>
              <a:defRPr sz="3000" b="1" i="0" u="none" strike="noStrike" cap="none">
                <a:solidFill>
                  <a:srgbClr val="3A3838"/>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74" name="Google Shape;274;p42"/>
          <p:cNvSpPr txBox="1">
            <a:spLocks noGrp="1"/>
          </p:cNvSpPr>
          <p:nvPr>
            <p:ph type="body" idx="2"/>
          </p:nvPr>
        </p:nvSpPr>
        <p:spPr>
          <a:xfrm>
            <a:off x="3835903" y="1828086"/>
            <a:ext cx="1472100" cy="4848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500"/>
              </a:spcBef>
              <a:spcAft>
                <a:spcPts val="0"/>
              </a:spcAft>
              <a:buClr>
                <a:schemeClr val="lt1"/>
              </a:buClr>
              <a:buSzPts val="2700"/>
              <a:buFont typeface="Arial"/>
              <a:buNone/>
              <a:defRPr sz="27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cxnSp>
        <p:nvCxnSpPr>
          <p:cNvPr id="275" name="Google Shape;275;p42"/>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cxnSp>
        <p:nvCxnSpPr>
          <p:cNvPr id="276" name="Google Shape;276;p42"/>
          <p:cNvCxnSpPr/>
          <p:nvPr/>
        </p:nvCxnSpPr>
        <p:spPr>
          <a:xfrm rot="10800000">
            <a:off x="457293" y="864811"/>
            <a:ext cx="876900" cy="0"/>
          </a:xfrm>
          <a:prstGeom prst="straightConnector1">
            <a:avLst/>
          </a:prstGeom>
          <a:noFill/>
          <a:ln w="19050" cap="flat" cmpd="sng">
            <a:solidFill>
              <a:srgbClr val="171616"/>
            </a:solidFill>
            <a:prstDash val="solid"/>
            <a:round/>
            <a:headEnd type="none" w="sm" len="sm"/>
            <a:tailEnd type="none" w="sm" len="sm"/>
          </a:ln>
        </p:spPr>
      </p:cxnSp>
      <p:sp>
        <p:nvSpPr>
          <p:cNvPr id="277" name="Google Shape;277;p42"/>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dk1"/>
                </a:solidFill>
                <a:latin typeface="Arial"/>
                <a:ea typeface="Arial"/>
                <a:cs typeface="Arial"/>
                <a:sym typeface="Arial"/>
              </a:defRPr>
            </a:lvl1pPr>
            <a:lvl2pPr marL="0" marR="0" lvl="1" indent="0" algn="ctr" rtl="0">
              <a:lnSpc>
                <a:spcPct val="90000"/>
              </a:lnSpc>
              <a:spcBef>
                <a:spcPts val="0"/>
              </a:spcBef>
              <a:buNone/>
              <a:defRPr sz="1400" b="1" i="0">
                <a:solidFill>
                  <a:schemeClr val="dk1"/>
                </a:solidFill>
                <a:latin typeface="Arial"/>
                <a:ea typeface="Arial"/>
                <a:cs typeface="Arial"/>
                <a:sym typeface="Arial"/>
              </a:defRPr>
            </a:lvl2pPr>
            <a:lvl3pPr marL="0" marR="0" lvl="2" indent="0" algn="ctr" rtl="0">
              <a:lnSpc>
                <a:spcPct val="90000"/>
              </a:lnSpc>
              <a:spcBef>
                <a:spcPts val="0"/>
              </a:spcBef>
              <a:buNone/>
              <a:defRPr sz="1400" b="1" i="0">
                <a:solidFill>
                  <a:schemeClr val="dk1"/>
                </a:solidFill>
                <a:latin typeface="Arial"/>
                <a:ea typeface="Arial"/>
                <a:cs typeface="Arial"/>
                <a:sym typeface="Arial"/>
              </a:defRPr>
            </a:lvl3pPr>
            <a:lvl4pPr marL="0" marR="0" lvl="3" indent="0" algn="ctr" rtl="0">
              <a:lnSpc>
                <a:spcPct val="90000"/>
              </a:lnSpc>
              <a:spcBef>
                <a:spcPts val="0"/>
              </a:spcBef>
              <a:buNone/>
              <a:defRPr sz="1400" b="1" i="0">
                <a:solidFill>
                  <a:schemeClr val="dk1"/>
                </a:solidFill>
                <a:latin typeface="Arial"/>
                <a:ea typeface="Arial"/>
                <a:cs typeface="Arial"/>
                <a:sym typeface="Arial"/>
              </a:defRPr>
            </a:lvl4pPr>
            <a:lvl5pPr marL="0" marR="0" lvl="4" indent="0" algn="ctr" rtl="0">
              <a:lnSpc>
                <a:spcPct val="90000"/>
              </a:lnSpc>
              <a:spcBef>
                <a:spcPts val="0"/>
              </a:spcBef>
              <a:buNone/>
              <a:defRPr sz="1400" b="1" i="0">
                <a:solidFill>
                  <a:schemeClr val="dk1"/>
                </a:solidFill>
                <a:latin typeface="Arial"/>
                <a:ea typeface="Arial"/>
                <a:cs typeface="Arial"/>
                <a:sym typeface="Arial"/>
              </a:defRPr>
            </a:lvl5pPr>
            <a:lvl6pPr marL="0" marR="0" lvl="5" indent="0" algn="ctr" rtl="0">
              <a:lnSpc>
                <a:spcPct val="90000"/>
              </a:lnSpc>
              <a:spcBef>
                <a:spcPts val="0"/>
              </a:spcBef>
              <a:buNone/>
              <a:defRPr sz="1400" b="1" i="0">
                <a:solidFill>
                  <a:schemeClr val="dk1"/>
                </a:solidFill>
                <a:latin typeface="Arial"/>
                <a:ea typeface="Arial"/>
                <a:cs typeface="Arial"/>
                <a:sym typeface="Arial"/>
              </a:defRPr>
            </a:lvl6pPr>
            <a:lvl7pPr marL="0" marR="0" lvl="6" indent="0" algn="ctr" rtl="0">
              <a:lnSpc>
                <a:spcPct val="90000"/>
              </a:lnSpc>
              <a:spcBef>
                <a:spcPts val="0"/>
              </a:spcBef>
              <a:buNone/>
              <a:defRPr sz="1400" b="1" i="0">
                <a:solidFill>
                  <a:schemeClr val="dk1"/>
                </a:solidFill>
                <a:latin typeface="Arial"/>
                <a:ea typeface="Arial"/>
                <a:cs typeface="Arial"/>
                <a:sym typeface="Arial"/>
              </a:defRPr>
            </a:lvl7pPr>
            <a:lvl8pPr marL="0" marR="0" lvl="7" indent="0" algn="ctr" rtl="0">
              <a:lnSpc>
                <a:spcPct val="90000"/>
              </a:lnSpc>
              <a:spcBef>
                <a:spcPts val="0"/>
              </a:spcBef>
              <a:buNone/>
              <a:defRPr sz="1400" b="1" i="0">
                <a:solidFill>
                  <a:schemeClr val="dk1"/>
                </a:solidFill>
                <a:latin typeface="Arial"/>
                <a:ea typeface="Arial"/>
                <a:cs typeface="Arial"/>
                <a:sym typeface="Arial"/>
              </a:defRPr>
            </a:lvl8pPr>
            <a:lvl9pPr marL="0" marR="0" lvl="8" indent="0" algn="ctr" rtl="0">
              <a:lnSpc>
                <a:spcPct val="90000"/>
              </a:lnSpc>
              <a:spcBef>
                <a:spcPts val="0"/>
              </a:spcBef>
              <a:buNone/>
              <a:defRPr sz="14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pic>
        <p:nvPicPr>
          <p:cNvPr id="278" name="Google Shape;278;p42"/>
          <p:cNvPicPr preferRelativeResize="0"/>
          <p:nvPr/>
        </p:nvPicPr>
        <p:blipFill rotWithShape="1">
          <a:blip r:embed="rId3">
            <a:alphaModFix/>
          </a:blip>
          <a:srcRect/>
          <a:stretch/>
        </p:blipFill>
        <p:spPr>
          <a:xfrm>
            <a:off x="746738" y="4564615"/>
            <a:ext cx="761372" cy="275275"/>
          </a:xfrm>
          <a:prstGeom prst="rect">
            <a:avLst/>
          </a:prstGeom>
          <a:noFill/>
          <a:ln>
            <a:noFill/>
          </a:ln>
        </p:spPr>
      </p:pic>
      <p:sp>
        <p:nvSpPr>
          <p:cNvPr id="279" name="Google Shape;279;p42"/>
          <p:cNvSpPr>
            <a:spLocks noGrp="1"/>
          </p:cNvSpPr>
          <p:nvPr>
            <p:ph type="pic" idx="3"/>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280"/>
        <p:cNvGrpSpPr/>
        <p:nvPr/>
      </p:nvGrpSpPr>
      <p:grpSpPr>
        <a:xfrm>
          <a:off x="0" y="0"/>
          <a:ext cx="0" cy="0"/>
          <a:chOff x="0" y="0"/>
          <a:chExt cx="0" cy="0"/>
        </a:xfrm>
      </p:grpSpPr>
      <p:cxnSp>
        <p:nvCxnSpPr>
          <p:cNvPr id="281" name="Google Shape;281;p43"/>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282" name="Google Shape;282;p43"/>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83" name="Google Shape;283;p43"/>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284" name="Google Shape;284;p43"/>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85" name="Google Shape;285;p43"/>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286" name="Google Shape;286;p43"/>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87" name="Google Shape;287;p43"/>
          <p:cNvSpPr txBox="1">
            <a:spLocks noGrp="1"/>
          </p:cNvSpPr>
          <p:nvPr>
            <p:ph type="body" idx="3"/>
          </p:nvPr>
        </p:nvSpPr>
        <p:spPr>
          <a:xfrm>
            <a:off x="736997" y="492919"/>
            <a:ext cx="7670100" cy="5394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500"/>
              </a:spcBef>
              <a:spcAft>
                <a:spcPts val="0"/>
              </a:spcAft>
              <a:buClr>
                <a:schemeClr val="lt1"/>
              </a:buClr>
              <a:buSzPts val="2700"/>
              <a:buFont typeface="Arial"/>
              <a:buNone/>
              <a:defRPr sz="27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88" name="Google Shape;288;p43"/>
          <p:cNvGrpSpPr/>
          <p:nvPr/>
        </p:nvGrpSpPr>
        <p:grpSpPr>
          <a:xfrm>
            <a:off x="1817764" y="4353910"/>
            <a:ext cx="627210" cy="622823"/>
            <a:chOff x="1613652" y="-874787"/>
            <a:chExt cx="10367115" cy="10294587"/>
          </a:xfrm>
        </p:grpSpPr>
        <p:pic>
          <p:nvPicPr>
            <p:cNvPr id="289" name="Google Shape;289;p43"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290" name="Google Shape;290;p43"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291" name="Google Shape;291;p43"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92"/>
        <p:cNvGrpSpPr/>
        <p:nvPr/>
      </p:nvGrpSpPr>
      <p:grpSpPr>
        <a:xfrm>
          <a:off x="0" y="0"/>
          <a:ext cx="0" cy="0"/>
          <a:chOff x="0" y="0"/>
          <a:chExt cx="0" cy="0"/>
        </a:xfrm>
      </p:grpSpPr>
      <p:cxnSp>
        <p:nvCxnSpPr>
          <p:cNvPr id="293" name="Google Shape;293;p44"/>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294" name="Google Shape;294;p44"/>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295" name="Google Shape;295;p44"/>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296" name="Google Shape;296;p44"/>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97" name="Google Shape;297;p44"/>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sp>
        <p:nvSpPr>
          <p:cNvPr id="298" name="Google Shape;298;p44"/>
          <p:cNvSpPr txBox="1">
            <a:spLocks noGrp="1"/>
          </p:cNvSpPr>
          <p:nvPr>
            <p:ph type="body" idx="1"/>
          </p:nvPr>
        </p:nvSpPr>
        <p:spPr>
          <a:xfrm>
            <a:off x="3649489" y="212030"/>
            <a:ext cx="1860000" cy="172500"/>
          </a:xfrm>
          <a:prstGeom prst="rect">
            <a:avLst/>
          </a:prstGeom>
          <a:noFill/>
          <a:ln>
            <a:noFill/>
          </a:ln>
        </p:spPr>
        <p:txBody>
          <a:bodyPr spcFirstLastPara="1" wrap="square" lIns="68575" tIns="34275" rIns="68575" bIns="34275" anchor="t" anchorCtr="0">
            <a:noAutofit/>
          </a:bodyPr>
          <a:lstStyle>
            <a:lvl1pPr marL="457200" marR="0" lvl="0" indent="-228600" algn="ctr" rtl="0">
              <a:spcBef>
                <a:spcPts val="200"/>
              </a:spcBef>
              <a:spcAft>
                <a:spcPts val="0"/>
              </a:spcAft>
              <a:buClr>
                <a:schemeClr val="lt1"/>
              </a:buClr>
              <a:buSzPts val="900"/>
              <a:buFont typeface="Arial"/>
              <a:buNone/>
              <a:defRPr sz="900" b="1" i="1" u="none" strike="noStrike" cap="none">
                <a:solidFill>
                  <a:schemeClr val="lt1"/>
                </a:solidFill>
                <a:highlight>
                  <a:srgbClr val="808080"/>
                </a:highlight>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grpSp>
        <p:nvGrpSpPr>
          <p:cNvPr id="299" name="Google Shape;299;p44"/>
          <p:cNvGrpSpPr/>
          <p:nvPr/>
        </p:nvGrpSpPr>
        <p:grpSpPr>
          <a:xfrm>
            <a:off x="1817764" y="4353910"/>
            <a:ext cx="627210" cy="622823"/>
            <a:chOff x="1613652" y="-874787"/>
            <a:chExt cx="10367115" cy="10294587"/>
          </a:xfrm>
        </p:grpSpPr>
        <p:pic>
          <p:nvPicPr>
            <p:cNvPr id="300" name="Google Shape;300;p44"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301" name="Google Shape;301;p44"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302" name="Google Shape;302;p44"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gradecimento_contactos">
  <p:cSld name="Agradecimento_contactos">
    <p:spTree>
      <p:nvGrpSpPr>
        <p:cNvPr id="1" name="Shape 303"/>
        <p:cNvGrpSpPr/>
        <p:nvPr/>
      </p:nvGrpSpPr>
      <p:grpSpPr>
        <a:xfrm>
          <a:off x="0" y="0"/>
          <a:ext cx="0" cy="0"/>
          <a:chOff x="0" y="0"/>
          <a:chExt cx="0" cy="0"/>
        </a:xfrm>
      </p:grpSpPr>
      <p:pic>
        <p:nvPicPr>
          <p:cNvPr id="304" name="Google Shape;304;p4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5" name="Google Shape;305;p45"/>
          <p:cNvSpPr txBox="1">
            <a:spLocks noGrp="1"/>
          </p:cNvSpPr>
          <p:nvPr>
            <p:ph type="body" idx="1"/>
          </p:nvPr>
        </p:nvSpPr>
        <p:spPr>
          <a:xfrm>
            <a:off x="753394" y="858703"/>
            <a:ext cx="3641400" cy="2979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1666"/>
              </a:lnSpc>
              <a:spcBef>
                <a:spcPts val="900"/>
              </a:spcBef>
              <a:spcAft>
                <a:spcPts val="0"/>
              </a:spcAft>
              <a:buClr>
                <a:schemeClr val="lt1"/>
              </a:buClr>
              <a:buSzPts val="4500"/>
              <a:buFont typeface="Arial"/>
              <a:buNone/>
              <a:defRPr sz="45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06" name="Google Shape;306;p45"/>
          <p:cNvSpPr txBox="1">
            <a:spLocks noGrp="1"/>
          </p:cNvSpPr>
          <p:nvPr>
            <p:ph type="body" idx="2"/>
          </p:nvPr>
        </p:nvSpPr>
        <p:spPr>
          <a:xfrm>
            <a:off x="863203" y="3517414"/>
            <a:ext cx="2800200" cy="2274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300"/>
              </a:spcBef>
              <a:spcAft>
                <a:spcPts val="0"/>
              </a:spcAft>
              <a:buClr>
                <a:schemeClr val="lt1"/>
              </a:buClr>
              <a:buSzPts val="1400"/>
              <a:buFont typeface="Arial"/>
              <a:buNone/>
              <a:defRPr sz="1400" b="1" i="0" u="none" strike="noStrike" cap="none">
                <a:solidFill>
                  <a:schemeClr val="lt1"/>
                </a:solidFill>
                <a:latin typeface="Arial Black"/>
                <a:ea typeface="Arial Black"/>
                <a:cs typeface="Arial Black"/>
                <a:sym typeface="Arial Black"/>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307" name="Google Shape;307;p45"/>
          <p:cNvPicPr preferRelativeResize="0"/>
          <p:nvPr/>
        </p:nvPicPr>
        <p:blipFill rotWithShape="1">
          <a:blip r:embed="rId3">
            <a:alphaModFix/>
          </a:blip>
          <a:srcRect/>
          <a:stretch/>
        </p:blipFill>
        <p:spPr>
          <a:xfrm>
            <a:off x="746738" y="4564615"/>
            <a:ext cx="761372" cy="275275"/>
          </a:xfrm>
          <a:prstGeom prst="rect">
            <a:avLst/>
          </a:prstGeom>
          <a:noFill/>
          <a:ln>
            <a:noFill/>
          </a:ln>
        </p:spPr>
      </p:pic>
      <p:pic>
        <p:nvPicPr>
          <p:cNvPr id="308" name="Google Shape;308;p45">
            <a:hlinkClick r:id="rId4"/>
          </p:cNvPr>
          <p:cNvPicPr preferRelativeResize="0"/>
          <p:nvPr/>
        </p:nvPicPr>
        <p:blipFill rotWithShape="1">
          <a:blip r:embed="rId5">
            <a:alphaModFix/>
          </a:blip>
          <a:srcRect/>
          <a:stretch/>
        </p:blipFill>
        <p:spPr>
          <a:xfrm>
            <a:off x="2417340" y="2212587"/>
            <a:ext cx="406736" cy="406736"/>
          </a:xfrm>
          <a:prstGeom prst="rect">
            <a:avLst/>
          </a:prstGeom>
          <a:noFill/>
          <a:ln>
            <a:noFill/>
          </a:ln>
        </p:spPr>
      </p:pic>
      <p:pic>
        <p:nvPicPr>
          <p:cNvPr id="309" name="Google Shape;309;p45">
            <a:hlinkClick r:id="rId6"/>
          </p:cNvPr>
          <p:cNvPicPr preferRelativeResize="0"/>
          <p:nvPr/>
        </p:nvPicPr>
        <p:blipFill rotWithShape="1">
          <a:blip r:embed="rId7">
            <a:alphaModFix/>
          </a:blip>
          <a:srcRect/>
          <a:stretch/>
        </p:blipFill>
        <p:spPr>
          <a:xfrm>
            <a:off x="1678511" y="2212587"/>
            <a:ext cx="403783" cy="406735"/>
          </a:xfrm>
          <a:prstGeom prst="rect">
            <a:avLst/>
          </a:prstGeom>
          <a:noFill/>
          <a:ln>
            <a:noFill/>
          </a:ln>
        </p:spPr>
      </p:pic>
      <p:pic>
        <p:nvPicPr>
          <p:cNvPr id="310" name="Google Shape;310;p45">
            <a:hlinkClick r:id="rId8"/>
          </p:cNvPr>
          <p:cNvPicPr preferRelativeResize="0"/>
          <p:nvPr/>
        </p:nvPicPr>
        <p:blipFill rotWithShape="1">
          <a:blip r:embed="rId9">
            <a:alphaModFix/>
          </a:blip>
          <a:srcRect/>
          <a:stretch/>
        </p:blipFill>
        <p:spPr>
          <a:xfrm>
            <a:off x="3159122" y="2212587"/>
            <a:ext cx="211386" cy="406736"/>
          </a:xfrm>
          <a:prstGeom prst="rect">
            <a:avLst/>
          </a:prstGeom>
          <a:noFill/>
          <a:ln>
            <a:noFill/>
          </a:ln>
        </p:spPr>
      </p:pic>
      <p:pic>
        <p:nvPicPr>
          <p:cNvPr id="311" name="Google Shape;311;p45">
            <a:hlinkClick r:id="rId10"/>
          </p:cNvPr>
          <p:cNvPicPr preferRelativeResize="0"/>
          <p:nvPr/>
        </p:nvPicPr>
        <p:blipFill rotWithShape="1">
          <a:blip r:embed="rId11">
            <a:alphaModFix/>
          </a:blip>
          <a:srcRect/>
          <a:stretch/>
        </p:blipFill>
        <p:spPr>
          <a:xfrm>
            <a:off x="928444" y="2325569"/>
            <a:ext cx="415020" cy="293753"/>
          </a:xfrm>
          <a:prstGeom prst="rect">
            <a:avLst/>
          </a:prstGeom>
          <a:noFill/>
          <a:ln>
            <a:noFill/>
          </a:ln>
        </p:spPr>
      </p:pic>
      <p:sp>
        <p:nvSpPr>
          <p:cNvPr id="312" name="Google Shape;312;p45"/>
          <p:cNvSpPr txBox="1">
            <a:spLocks noGrp="1"/>
          </p:cNvSpPr>
          <p:nvPr>
            <p:ph type="body" idx="3"/>
          </p:nvPr>
        </p:nvSpPr>
        <p:spPr>
          <a:xfrm>
            <a:off x="863203" y="3837647"/>
            <a:ext cx="3531600" cy="24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75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13" name="Google Shape;313;p45"/>
          <p:cNvSpPr txBox="1">
            <a:spLocks noGrp="1"/>
          </p:cNvSpPr>
          <p:nvPr>
            <p:ph type="body" idx="4"/>
          </p:nvPr>
        </p:nvSpPr>
        <p:spPr>
          <a:xfrm>
            <a:off x="863203" y="4047422"/>
            <a:ext cx="3531600" cy="24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75000"/>
              </a:lnSpc>
              <a:spcBef>
                <a:spcPts val="2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3049">
          <p15:clr>
            <a:srgbClr val="FBAE40"/>
          </p15:clr>
        </p15:guide>
        <p15:guide id="2" pos="464">
          <p15:clr>
            <a:srgbClr val="FBAE40"/>
          </p15:clr>
        </p15:guide>
        <p15:guide id="3" pos="5296">
          <p15:clr>
            <a:srgbClr val="FBAE40"/>
          </p15:clr>
        </p15:guide>
        <p15:guide id="4" orient="horz" pos="2862">
          <p15:clr>
            <a:srgbClr val="FBAE40"/>
          </p15:clr>
        </p15:guide>
        <p15:guide id="5" pos="958">
          <p15:clr>
            <a:srgbClr val="FBAE40"/>
          </p15:clr>
        </p15:guide>
        <p15:guide id="6" pos="1111">
          <p15:clr>
            <a:srgbClr val="FBAE40"/>
          </p15:clr>
        </p15:guide>
        <p15:guide id="7" pos="162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14"/>
        <p:cNvGrpSpPr/>
        <p:nvPr/>
      </p:nvGrpSpPr>
      <p:grpSpPr>
        <a:xfrm>
          <a:off x="0" y="0"/>
          <a:ext cx="0" cy="0"/>
          <a:chOff x="0" y="0"/>
          <a:chExt cx="0" cy="0"/>
        </a:xfrm>
      </p:grpSpPr>
      <p:cxnSp>
        <p:nvCxnSpPr>
          <p:cNvPr id="315" name="Google Shape;315;p46"/>
          <p:cNvCxnSpPr/>
          <p:nvPr/>
        </p:nvCxnSpPr>
        <p:spPr>
          <a:xfrm flipH="1">
            <a:off x="8724298" y="589459"/>
            <a:ext cx="2400" cy="354300"/>
          </a:xfrm>
          <a:prstGeom prst="straightConnector1">
            <a:avLst/>
          </a:prstGeom>
          <a:noFill/>
          <a:ln w="19050" cap="flat" cmpd="sng">
            <a:solidFill>
              <a:srgbClr val="171616"/>
            </a:solidFill>
            <a:prstDash val="solid"/>
            <a:round/>
            <a:headEnd type="none" w="sm" len="sm"/>
            <a:tailEnd type="none" w="sm" len="sm"/>
          </a:ln>
        </p:spPr>
      </p:cxnSp>
      <p:pic>
        <p:nvPicPr>
          <p:cNvPr id="316" name="Google Shape;316;p46"/>
          <p:cNvPicPr preferRelativeResize="0"/>
          <p:nvPr/>
        </p:nvPicPr>
        <p:blipFill rotWithShape="1">
          <a:blip r:embed="rId2">
            <a:alphaModFix/>
          </a:blip>
          <a:srcRect/>
          <a:stretch/>
        </p:blipFill>
        <p:spPr>
          <a:xfrm>
            <a:off x="746738" y="4564615"/>
            <a:ext cx="761372" cy="275275"/>
          </a:xfrm>
          <a:prstGeom prst="rect">
            <a:avLst/>
          </a:prstGeom>
          <a:noFill/>
          <a:ln>
            <a:noFill/>
          </a:ln>
        </p:spPr>
      </p:pic>
      <p:sp>
        <p:nvSpPr>
          <p:cNvPr id="317" name="Google Shape;317;p46"/>
          <p:cNvSpPr txBox="1">
            <a:spLocks noGrp="1"/>
          </p:cNvSpPr>
          <p:nvPr>
            <p:ph type="sldNum" idx="12"/>
          </p:nvPr>
        </p:nvSpPr>
        <p:spPr>
          <a:xfrm>
            <a:off x="8486072" y="222558"/>
            <a:ext cx="475500" cy="273900"/>
          </a:xfrm>
          <a:prstGeom prst="rect">
            <a:avLst/>
          </a:prstGeom>
          <a:noFill/>
          <a:ln>
            <a:noFill/>
          </a:ln>
        </p:spPr>
        <p:txBody>
          <a:bodyPr spcFirstLastPara="1" wrap="square" lIns="68575" tIns="34275" rIns="68575" bIns="34275" anchor="t" anchorCtr="0">
            <a:noAutofit/>
          </a:bodyPr>
          <a:lstStyle>
            <a:lvl1pPr marL="0" marR="0" lvl="0" indent="0" algn="ctr" rtl="0">
              <a:lnSpc>
                <a:spcPct val="90000"/>
              </a:lnSpc>
              <a:spcBef>
                <a:spcPts val="0"/>
              </a:spcBef>
              <a:buNone/>
              <a:defRPr sz="1400" b="1" i="0">
                <a:solidFill>
                  <a:schemeClr val="lt1"/>
                </a:solidFill>
                <a:latin typeface="Arial"/>
                <a:ea typeface="Arial"/>
                <a:cs typeface="Arial"/>
                <a:sym typeface="Arial"/>
              </a:defRPr>
            </a:lvl1pPr>
            <a:lvl2pPr marL="0" marR="0" lvl="1" indent="0" algn="ctr" rtl="0">
              <a:lnSpc>
                <a:spcPct val="90000"/>
              </a:lnSpc>
              <a:spcBef>
                <a:spcPts val="0"/>
              </a:spcBef>
              <a:buNone/>
              <a:defRPr sz="1400" b="1" i="0">
                <a:solidFill>
                  <a:schemeClr val="lt1"/>
                </a:solidFill>
                <a:latin typeface="Arial"/>
                <a:ea typeface="Arial"/>
                <a:cs typeface="Arial"/>
                <a:sym typeface="Arial"/>
              </a:defRPr>
            </a:lvl2pPr>
            <a:lvl3pPr marL="0" marR="0" lvl="2" indent="0" algn="ctr" rtl="0">
              <a:lnSpc>
                <a:spcPct val="90000"/>
              </a:lnSpc>
              <a:spcBef>
                <a:spcPts val="0"/>
              </a:spcBef>
              <a:buNone/>
              <a:defRPr sz="1400" b="1" i="0">
                <a:solidFill>
                  <a:schemeClr val="lt1"/>
                </a:solidFill>
                <a:latin typeface="Arial"/>
                <a:ea typeface="Arial"/>
                <a:cs typeface="Arial"/>
                <a:sym typeface="Arial"/>
              </a:defRPr>
            </a:lvl3pPr>
            <a:lvl4pPr marL="0" marR="0" lvl="3" indent="0" algn="ctr" rtl="0">
              <a:lnSpc>
                <a:spcPct val="90000"/>
              </a:lnSpc>
              <a:spcBef>
                <a:spcPts val="0"/>
              </a:spcBef>
              <a:buNone/>
              <a:defRPr sz="1400" b="1" i="0">
                <a:solidFill>
                  <a:schemeClr val="lt1"/>
                </a:solidFill>
                <a:latin typeface="Arial"/>
                <a:ea typeface="Arial"/>
                <a:cs typeface="Arial"/>
                <a:sym typeface="Arial"/>
              </a:defRPr>
            </a:lvl4pPr>
            <a:lvl5pPr marL="0" marR="0" lvl="4" indent="0" algn="ctr" rtl="0">
              <a:lnSpc>
                <a:spcPct val="90000"/>
              </a:lnSpc>
              <a:spcBef>
                <a:spcPts val="0"/>
              </a:spcBef>
              <a:buNone/>
              <a:defRPr sz="1400" b="1" i="0">
                <a:solidFill>
                  <a:schemeClr val="lt1"/>
                </a:solidFill>
                <a:latin typeface="Arial"/>
                <a:ea typeface="Arial"/>
                <a:cs typeface="Arial"/>
                <a:sym typeface="Arial"/>
              </a:defRPr>
            </a:lvl5pPr>
            <a:lvl6pPr marL="0" marR="0" lvl="5" indent="0" algn="ctr" rtl="0">
              <a:lnSpc>
                <a:spcPct val="90000"/>
              </a:lnSpc>
              <a:spcBef>
                <a:spcPts val="0"/>
              </a:spcBef>
              <a:buNone/>
              <a:defRPr sz="1400" b="1" i="0">
                <a:solidFill>
                  <a:schemeClr val="lt1"/>
                </a:solidFill>
                <a:latin typeface="Arial"/>
                <a:ea typeface="Arial"/>
                <a:cs typeface="Arial"/>
                <a:sym typeface="Arial"/>
              </a:defRPr>
            </a:lvl6pPr>
            <a:lvl7pPr marL="0" marR="0" lvl="6" indent="0" algn="ctr" rtl="0">
              <a:lnSpc>
                <a:spcPct val="90000"/>
              </a:lnSpc>
              <a:spcBef>
                <a:spcPts val="0"/>
              </a:spcBef>
              <a:buNone/>
              <a:defRPr sz="1400" b="1" i="0">
                <a:solidFill>
                  <a:schemeClr val="lt1"/>
                </a:solidFill>
                <a:latin typeface="Arial"/>
                <a:ea typeface="Arial"/>
                <a:cs typeface="Arial"/>
                <a:sym typeface="Arial"/>
              </a:defRPr>
            </a:lvl7pPr>
            <a:lvl8pPr marL="0" marR="0" lvl="7" indent="0" algn="ctr" rtl="0">
              <a:lnSpc>
                <a:spcPct val="90000"/>
              </a:lnSpc>
              <a:spcBef>
                <a:spcPts val="0"/>
              </a:spcBef>
              <a:buNone/>
              <a:defRPr sz="1400" b="1" i="0">
                <a:solidFill>
                  <a:schemeClr val="lt1"/>
                </a:solidFill>
                <a:latin typeface="Arial"/>
                <a:ea typeface="Arial"/>
                <a:cs typeface="Arial"/>
                <a:sym typeface="Arial"/>
              </a:defRPr>
            </a:lvl8pPr>
            <a:lvl9pPr marL="0" marR="0" lvl="8" indent="0" algn="ctr" rtl="0">
              <a:lnSpc>
                <a:spcPct val="90000"/>
              </a:lnSpc>
              <a:spcBef>
                <a:spcPts val="0"/>
              </a:spcBef>
              <a:buNone/>
              <a:defRPr sz="14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a:p>
        </p:txBody>
      </p:sp>
      <p:sp>
        <p:nvSpPr>
          <p:cNvPr id="318" name="Google Shape;318;p46"/>
          <p:cNvSpPr>
            <a:spLocks noGrp="1"/>
          </p:cNvSpPr>
          <p:nvPr>
            <p:ph type="pic" idx="2"/>
          </p:nvPr>
        </p:nvSpPr>
        <p:spPr>
          <a:xfrm>
            <a:off x="1761244" y="4543425"/>
            <a:ext cx="783600" cy="29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19" name="Google Shape;319;p46"/>
          <p:cNvSpPr txBox="1"/>
          <p:nvPr/>
        </p:nvSpPr>
        <p:spPr>
          <a:xfrm>
            <a:off x="6934492" y="4675848"/>
            <a:ext cx="1578300" cy="234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900"/>
              <a:buFont typeface="Arial"/>
              <a:buNone/>
            </a:pPr>
            <a:r>
              <a:rPr lang="fr" sz="900" b="0" i="0">
                <a:solidFill>
                  <a:schemeClr val="dk1"/>
                </a:solidFill>
                <a:latin typeface="Arial"/>
                <a:ea typeface="Arial"/>
                <a:cs typeface="Arial"/>
                <a:sym typeface="Arial"/>
              </a:rPr>
              <a:t>www.fabricadestartups.com</a:t>
            </a:r>
            <a:endParaRPr sz="900" b="0" i="0">
              <a:solidFill>
                <a:schemeClr val="dk1"/>
              </a:solidFill>
              <a:latin typeface="Arial"/>
              <a:ea typeface="Arial"/>
              <a:cs typeface="Arial"/>
              <a:sym typeface="Arial"/>
            </a:endParaRPr>
          </a:p>
        </p:txBody>
      </p:sp>
      <p:grpSp>
        <p:nvGrpSpPr>
          <p:cNvPr id="320" name="Google Shape;320;p46"/>
          <p:cNvGrpSpPr/>
          <p:nvPr/>
        </p:nvGrpSpPr>
        <p:grpSpPr>
          <a:xfrm>
            <a:off x="1817764" y="4353910"/>
            <a:ext cx="627210" cy="622823"/>
            <a:chOff x="1613652" y="-874787"/>
            <a:chExt cx="10367115" cy="10294587"/>
          </a:xfrm>
        </p:grpSpPr>
        <p:pic>
          <p:nvPicPr>
            <p:cNvPr id="321" name="Google Shape;321;p46" descr="page28image53255104"/>
            <p:cNvPicPr preferRelativeResize="0"/>
            <p:nvPr/>
          </p:nvPicPr>
          <p:blipFill rotWithShape="1">
            <a:blip r:embed="rId3">
              <a:alphaModFix/>
            </a:blip>
            <a:srcRect/>
            <a:stretch/>
          </p:blipFill>
          <p:spPr>
            <a:xfrm>
              <a:off x="1613652" y="-874787"/>
              <a:ext cx="10367115" cy="7412485"/>
            </a:xfrm>
            <a:prstGeom prst="rect">
              <a:avLst/>
            </a:prstGeom>
            <a:noFill/>
            <a:ln>
              <a:noFill/>
            </a:ln>
          </p:spPr>
        </p:pic>
        <p:pic>
          <p:nvPicPr>
            <p:cNvPr id="322" name="Google Shape;322;p46" descr="page28image53255680"/>
            <p:cNvPicPr preferRelativeResize="0"/>
            <p:nvPr/>
          </p:nvPicPr>
          <p:blipFill rotWithShape="1">
            <a:blip r:embed="rId4">
              <a:alphaModFix/>
            </a:blip>
            <a:srcRect/>
            <a:stretch/>
          </p:blipFill>
          <p:spPr>
            <a:xfrm>
              <a:off x="6542386" y="2653775"/>
              <a:ext cx="777536" cy="1192223"/>
            </a:xfrm>
            <a:prstGeom prst="rect">
              <a:avLst/>
            </a:prstGeom>
            <a:noFill/>
            <a:ln>
              <a:noFill/>
            </a:ln>
          </p:spPr>
        </p:pic>
        <p:pic>
          <p:nvPicPr>
            <p:cNvPr id="323" name="Google Shape;323;p46" descr="page28image53255488"/>
            <p:cNvPicPr preferRelativeResize="0"/>
            <p:nvPr/>
          </p:nvPicPr>
          <p:blipFill rotWithShape="1">
            <a:blip r:embed="rId5">
              <a:alphaModFix/>
            </a:blip>
            <a:srcRect/>
            <a:stretch/>
          </p:blipFill>
          <p:spPr>
            <a:xfrm>
              <a:off x="2313431" y="6102323"/>
              <a:ext cx="8967556" cy="331747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ONE_COLUMN_TEXT">
    <p:bg>
      <p:bgPr>
        <a:solidFill>
          <a:srgbClr val="F99797"/>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1254900" y="1718925"/>
            <a:ext cx="2783700" cy="9609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None/>
              <a:defRPr sz="6000">
                <a:solidFill>
                  <a:srgbClr val="FFFFFF"/>
                </a:solidFill>
                <a:latin typeface="Varela Round"/>
                <a:ea typeface="Varela Round"/>
                <a:cs typeface="Varela Round"/>
                <a:sym typeface="Varela Round"/>
              </a:defRPr>
            </a:lvl1pPr>
            <a:lvl2pPr lvl="1" algn="r">
              <a:spcBef>
                <a:spcPts val="0"/>
              </a:spcBef>
              <a:spcAft>
                <a:spcPts val="0"/>
              </a:spcAft>
              <a:buNone/>
              <a:defRPr/>
            </a:lvl2pPr>
            <a:lvl3pPr lvl="2" algn="r">
              <a:spcBef>
                <a:spcPts val="0"/>
              </a:spcBef>
              <a:spcAft>
                <a:spcPts val="0"/>
              </a:spcAft>
              <a:buNone/>
              <a:defRPr/>
            </a:lvl3pPr>
            <a:lvl4pPr lvl="3" algn="r">
              <a:spcBef>
                <a:spcPts val="0"/>
              </a:spcBef>
              <a:spcAft>
                <a:spcPts val="0"/>
              </a:spcAft>
              <a:buNone/>
              <a:defRPr/>
            </a:lvl4pPr>
            <a:lvl5pPr lvl="4" algn="r">
              <a:spcBef>
                <a:spcPts val="0"/>
              </a:spcBef>
              <a:spcAft>
                <a:spcPts val="0"/>
              </a:spcAft>
              <a:buNone/>
              <a:defRPr/>
            </a:lvl5pPr>
            <a:lvl6pPr lvl="5" algn="r">
              <a:spcBef>
                <a:spcPts val="0"/>
              </a:spcBef>
              <a:spcAft>
                <a:spcPts val="0"/>
              </a:spcAft>
              <a:buNone/>
              <a:defRPr/>
            </a:lvl6pPr>
            <a:lvl7pPr lvl="6" algn="r">
              <a:spcBef>
                <a:spcPts val="0"/>
              </a:spcBef>
              <a:spcAft>
                <a:spcPts val="0"/>
              </a:spcAft>
              <a:buNone/>
              <a:defRPr/>
            </a:lvl7pPr>
            <a:lvl8pPr lvl="7" algn="r">
              <a:spcBef>
                <a:spcPts val="0"/>
              </a:spcBef>
              <a:spcAft>
                <a:spcPts val="0"/>
              </a:spcAft>
              <a:buNone/>
              <a:defRPr/>
            </a:lvl8pPr>
            <a:lvl9pPr lvl="8" algn="r">
              <a:spcBef>
                <a:spcPts val="0"/>
              </a:spcBef>
              <a:spcAft>
                <a:spcPts val="0"/>
              </a:spcAft>
              <a:buNone/>
              <a:defRPr/>
            </a:lvl9pPr>
          </a:lstStyle>
          <a:p>
            <a:endParaRPr/>
          </a:p>
        </p:txBody>
      </p:sp>
      <p:sp>
        <p:nvSpPr>
          <p:cNvPr id="23" name="Google Shape;23;p6"/>
          <p:cNvSpPr txBox="1">
            <a:spLocks noGrp="1"/>
          </p:cNvSpPr>
          <p:nvPr>
            <p:ph type="title" idx="2"/>
          </p:nvPr>
        </p:nvSpPr>
        <p:spPr>
          <a:xfrm>
            <a:off x="3962400" y="2002350"/>
            <a:ext cx="3972600" cy="721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FFFFFF"/>
                </a:solidFill>
                <a:latin typeface="Varela Round"/>
                <a:ea typeface="Varela Round"/>
                <a:cs typeface="Varela Round"/>
                <a:sym typeface="Varela Round"/>
              </a:defRPr>
            </a:lvl1pPr>
            <a:lvl2pPr lvl="1" algn="r" rtl="0">
              <a:spcBef>
                <a:spcPts val="0"/>
              </a:spcBef>
              <a:spcAft>
                <a:spcPts val="0"/>
              </a:spcAft>
              <a:buNone/>
              <a:defRPr sz="3600">
                <a:latin typeface="Varela Round"/>
                <a:ea typeface="Varela Round"/>
                <a:cs typeface="Varela Round"/>
                <a:sym typeface="Varela Round"/>
              </a:defRPr>
            </a:lvl2pPr>
            <a:lvl3pPr lvl="2" algn="r" rtl="0">
              <a:spcBef>
                <a:spcPts val="0"/>
              </a:spcBef>
              <a:spcAft>
                <a:spcPts val="0"/>
              </a:spcAft>
              <a:buNone/>
              <a:defRPr sz="3600">
                <a:latin typeface="Varela Round"/>
                <a:ea typeface="Varela Round"/>
                <a:cs typeface="Varela Round"/>
                <a:sym typeface="Varela Round"/>
              </a:defRPr>
            </a:lvl3pPr>
            <a:lvl4pPr lvl="3" algn="r" rtl="0">
              <a:spcBef>
                <a:spcPts val="0"/>
              </a:spcBef>
              <a:spcAft>
                <a:spcPts val="0"/>
              </a:spcAft>
              <a:buNone/>
              <a:defRPr sz="3600">
                <a:latin typeface="Varela Round"/>
                <a:ea typeface="Varela Round"/>
                <a:cs typeface="Varela Round"/>
                <a:sym typeface="Varela Round"/>
              </a:defRPr>
            </a:lvl4pPr>
            <a:lvl5pPr lvl="4" algn="r" rtl="0">
              <a:spcBef>
                <a:spcPts val="0"/>
              </a:spcBef>
              <a:spcAft>
                <a:spcPts val="0"/>
              </a:spcAft>
              <a:buNone/>
              <a:defRPr sz="3600">
                <a:latin typeface="Varela Round"/>
                <a:ea typeface="Varela Round"/>
                <a:cs typeface="Varela Round"/>
                <a:sym typeface="Varela Round"/>
              </a:defRPr>
            </a:lvl5pPr>
            <a:lvl6pPr lvl="5" algn="r" rtl="0">
              <a:spcBef>
                <a:spcPts val="0"/>
              </a:spcBef>
              <a:spcAft>
                <a:spcPts val="0"/>
              </a:spcAft>
              <a:buNone/>
              <a:defRPr sz="3600">
                <a:latin typeface="Varela Round"/>
                <a:ea typeface="Varela Round"/>
                <a:cs typeface="Varela Round"/>
                <a:sym typeface="Varela Round"/>
              </a:defRPr>
            </a:lvl6pPr>
            <a:lvl7pPr lvl="6" algn="r" rtl="0">
              <a:spcBef>
                <a:spcPts val="0"/>
              </a:spcBef>
              <a:spcAft>
                <a:spcPts val="0"/>
              </a:spcAft>
              <a:buNone/>
              <a:defRPr sz="3600">
                <a:latin typeface="Varela Round"/>
                <a:ea typeface="Varela Round"/>
                <a:cs typeface="Varela Round"/>
                <a:sym typeface="Varela Round"/>
              </a:defRPr>
            </a:lvl7pPr>
            <a:lvl8pPr lvl="7" algn="r" rtl="0">
              <a:spcBef>
                <a:spcPts val="0"/>
              </a:spcBef>
              <a:spcAft>
                <a:spcPts val="0"/>
              </a:spcAft>
              <a:buNone/>
              <a:defRPr sz="3600">
                <a:latin typeface="Varela Round"/>
                <a:ea typeface="Varela Round"/>
                <a:cs typeface="Varela Round"/>
                <a:sym typeface="Varela Round"/>
              </a:defRPr>
            </a:lvl8pPr>
            <a:lvl9pPr lvl="8" algn="r" rtl="0">
              <a:spcBef>
                <a:spcPts val="0"/>
              </a:spcBef>
              <a:spcAft>
                <a:spcPts val="0"/>
              </a:spcAft>
              <a:buNone/>
              <a:defRPr sz="3600">
                <a:latin typeface="Varela Round"/>
                <a:ea typeface="Varela Round"/>
                <a:cs typeface="Varela Round"/>
                <a:sym typeface="Varela Round"/>
              </a:defRPr>
            </a:lvl9pPr>
          </a:lstStyle>
          <a:p>
            <a:endParaRPr/>
          </a:p>
        </p:txBody>
      </p:sp>
      <p:sp>
        <p:nvSpPr>
          <p:cNvPr id="24" name="Google Shape;24;p6"/>
          <p:cNvSpPr txBox="1">
            <a:spLocks noGrp="1"/>
          </p:cNvSpPr>
          <p:nvPr>
            <p:ph type="body" idx="1"/>
          </p:nvPr>
        </p:nvSpPr>
        <p:spPr>
          <a:xfrm>
            <a:off x="4038600" y="2679825"/>
            <a:ext cx="2286000" cy="22860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1pPr>
            <a:lvl2pPr marL="914400" lvl="1"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2pPr>
            <a:lvl3pPr marL="1371600" lvl="2"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3pPr>
            <a:lvl4pPr marL="1828800" lvl="3"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4pPr>
            <a:lvl5pPr marL="2286000" lvl="4"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5pPr>
            <a:lvl6pPr marL="2743200" lvl="5"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6pPr>
            <a:lvl7pPr marL="3200400" lvl="6"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7pPr>
            <a:lvl8pPr marL="3657600" lvl="7"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8pPr>
            <a:lvl9pPr marL="4114800" lvl="8" indent="-317500">
              <a:spcBef>
                <a:spcPts val="0"/>
              </a:spcBef>
              <a:spcAft>
                <a:spcPts val="0"/>
              </a:spcAft>
              <a:buClr>
                <a:srgbClr val="FFFFFF"/>
              </a:buClr>
              <a:buSzPts val="1400"/>
              <a:buFont typeface="Raleway"/>
              <a:buAutoNum type="arabicPeriod"/>
              <a:defRPr>
                <a:solidFill>
                  <a:srgbClr val="FFFFFF"/>
                </a:solidFill>
                <a:latin typeface="Raleway"/>
                <a:ea typeface="Raleway"/>
                <a:cs typeface="Raleway"/>
                <a:sym typeface="Raleway"/>
              </a:defRPr>
            </a:lvl9pPr>
          </a:lstStyle>
          <a:p>
            <a:endParaRPr/>
          </a:p>
        </p:txBody>
      </p:sp>
      <p:pic>
        <p:nvPicPr>
          <p:cNvPr id="25" name="Google Shape;25;p6"/>
          <p:cNvPicPr preferRelativeResize="0"/>
          <p:nvPr/>
        </p:nvPicPr>
        <p:blipFill>
          <a:blip r:embed="rId2">
            <a:alphaModFix/>
          </a:blip>
          <a:stretch>
            <a:fillRect/>
          </a:stretch>
        </p:blipFill>
        <p:spPr>
          <a:xfrm>
            <a:off x="180000" y="180000"/>
            <a:ext cx="1718375" cy="592850"/>
          </a:xfrm>
          <a:prstGeom prst="rect">
            <a:avLst/>
          </a:prstGeom>
          <a:noFill/>
          <a:ln>
            <a:noFill/>
          </a:ln>
        </p:spPr>
      </p:pic>
      <p:pic>
        <p:nvPicPr>
          <p:cNvPr id="26" name="Google Shape;26;p6"/>
          <p:cNvPicPr preferRelativeResize="0"/>
          <p:nvPr/>
        </p:nvPicPr>
        <p:blipFill>
          <a:blip r:embed="rId3">
            <a:alphaModFix/>
          </a:blip>
          <a:stretch>
            <a:fillRect/>
          </a:stretch>
        </p:blipFill>
        <p:spPr>
          <a:xfrm>
            <a:off x="1680025" y="777875"/>
            <a:ext cx="3414675" cy="2637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mple Section">
  <p:cSld name="ONE_COLUMN_TEXT_2_2">
    <p:spTree>
      <p:nvGrpSpPr>
        <p:cNvPr id="1" name="Shape 27"/>
        <p:cNvGrpSpPr/>
        <p:nvPr/>
      </p:nvGrpSpPr>
      <p:grpSpPr>
        <a:xfrm>
          <a:off x="0" y="0"/>
          <a:ext cx="0" cy="0"/>
          <a:chOff x="0" y="0"/>
          <a:chExt cx="0" cy="0"/>
        </a:xfrm>
      </p:grpSpPr>
      <p:sp>
        <p:nvSpPr>
          <p:cNvPr id="28" name="Google Shape;28;p7"/>
          <p:cNvSpPr/>
          <p:nvPr/>
        </p:nvSpPr>
        <p:spPr>
          <a:xfrm>
            <a:off x="-15875" y="-2650"/>
            <a:ext cx="9180000" cy="720000"/>
          </a:xfrm>
          <a:prstGeom prst="rect">
            <a:avLst/>
          </a:prstGeom>
          <a:solidFill>
            <a:srgbClr val="F7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7"/>
          <p:cNvSpPr txBox="1">
            <a:spLocks noGrp="1"/>
          </p:cNvSpPr>
          <p:nvPr>
            <p:ph type="title"/>
          </p:nvPr>
        </p:nvSpPr>
        <p:spPr>
          <a:xfrm>
            <a:off x="1171250" y="-2650"/>
            <a:ext cx="2338800" cy="72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0" name="Google Shape;30;p7"/>
          <p:cNvSpPr txBox="1">
            <a:spLocks noGrp="1"/>
          </p:cNvSpPr>
          <p:nvPr>
            <p:ph type="subTitle" idx="1"/>
          </p:nvPr>
        </p:nvSpPr>
        <p:spPr>
          <a:xfrm>
            <a:off x="3129050" y="190800"/>
            <a:ext cx="2783700" cy="36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a:endParaRPr/>
          </a:p>
        </p:txBody>
      </p:sp>
      <p:pic>
        <p:nvPicPr>
          <p:cNvPr id="31" name="Google Shape;31;p7"/>
          <p:cNvPicPr preferRelativeResize="0"/>
          <p:nvPr/>
        </p:nvPicPr>
        <p:blipFill rotWithShape="1">
          <a:blip r:embed="rId2">
            <a:alphaModFix/>
          </a:blip>
          <a:srcRect r="51271"/>
          <a:stretch/>
        </p:blipFill>
        <p:spPr>
          <a:xfrm>
            <a:off x="126000" y="127800"/>
            <a:ext cx="686432" cy="486000"/>
          </a:xfrm>
          <a:prstGeom prst="rect">
            <a:avLst/>
          </a:prstGeom>
          <a:noFill/>
          <a:ln>
            <a:noFill/>
          </a:ln>
        </p:spPr>
      </p:pic>
      <p:sp>
        <p:nvSpPr>
          <p:cNvPr id="32" name="Google Shape;32;p7"/>
          <p:cNvSpPr txBox="1">
            <a:spLocks noGrp="1"/>
          </p:cNvSpPr>
          <p:nvPr>
            <p:ph type="title" idx="2"/>
          </p:nvPr>
        </p:nvSpPr>
        <p:spPr>
          <a:xfrm>
            <a:off x="1245600" y="882000"/>
            <a:ext cx="6791400" cy="5313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a:endParaRPr/>
          </a:p>
        </p:txBody>
      </p:sp>
      <p:sp>
        <p:nvSpPr>
          <p:cNvPr id="33" name="Google Shape;33;p7"/>
          <p:cNvSpPr txBox="1">
            <a:spLocks noGrp="1"/>
          </p:cNvSpPr>
          <p:nvPr>
            <p:ph type="subTitle" idx="3"/>
          </p:nvPr>
        </p:nvSpPr>
        <p:spPr>
          <a:xfrm>
            <a:off x="1249200" y="1414800"/>
            <a:ext cx="6790200" cy="393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7"/>
          <p:cNvSpPr txBox="1">
            <a:spLocks noGrp="1"/>
          </p:cNvSpPr>
          <p:nvPr>
            <p:ph type="body" idx="4"/>
          </p:nvPr>
        </p:nvSpPr>
        <p:spPr>
          <a:xfrm>
            <a:off x="1249200" y="1998600"/>
            <a:ext cx="6791400" cy="2802900"/>
          </a:xfrm>
          <a:prstGeom prst="rect">
            <a:avLst/>
          </a:prstGeom>
          <a:noFill/>
          <a:ln>
            <a:noFill/>
          </a:ln>
        </p:spPr>
        <p:txBody>
          <a:bodyPr spcFirstLastPara="1" wrap="square" lIns="0" tIns="0" rIns="0" bIns="0" anchor="t" anchorCtr="0">
            <a:noAutofit/>
          </a:bodyPr>
          <a:lstStyle>
            <a:lvl1pPr marL="457200" lvl="0"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marL="914400" lvl="1"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marL="1371600" lvl="2"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marL="1828800" lvl="3"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marL="2286000" lvl="4"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marL="2743200" lvl="5"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marL="3200400" lvl="6"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marL="3657600" lvl="7"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marL="4114800" lvl="8"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mple Section Split">
  <p:cSld name="ONE_COLUMN_TEXT_2_1">
    <p:spTree>
      <p:nvGrpSpPr>
        <p:cNvPr id="1" name="Shape 35"/>
        <p:cNvGrpSpPr/>
        <p:nvPr/>
      </p:nvGrpSpPr>
      <p:grpSpPr>
        <a:xfrm>
          <a:off x="0" y="0"/>
          <a:ext cx="0" cy="0"/>
          <a:chOff x="0" y="0"/>
          <a:chExt cx="0" cy="0"/>
        </a:xfrm>
      </p:grpSpPr>
      <p:sp>
        <p:nvSpPr>
          <p:cNvPr id="36" name="Google Shape;36;p8"/>
          <p:cNvSpPr/>
          <p:nvPr/>
        </p:nvSpPr>
        <p:spPr>
          <a:xfrm>
            <a:off x="-15875" y="-2650"/>
            <a:ext cx="9180000" cy="720000"/>
          </a:xfrm>
          <a:prstGeom prst="rect">
            <a:avLst/>
          </a:prstGeom>
          <a:solidFill>
            <a:srgbClr val="F7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1171250" y="-2650"/>
            <a:ext cx="2338800" cy="72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sz="2200">
                <a:solidFill>
                  <a:srgbClr val="FFFFFF"/>
                </a:solidFill>
                <a:latin typeface="Varela Round"/>
                <a:ea typeface="Varela Round"/>
                <a:cs typeface="Varela Round"/>
                <a:sym typeface="Varela Round"/>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8" name="Google Shape;38;p8"/>
          <p:cNvSpPr txBox="1">
            <a:spLocks noGrp="1"/>
          </p:cNvSpPr>
          <p:nvPr>
            <p:ph type="subTitle" idx="1"/>
          </p:nvPr>
        </p:nvSpPr>
        <p:spPr>
          <a:xfrm>
            <a:off x="3129050" y="190800"/>
            <a:ext cx="2783700" cy="360000"/>
          </a:xfrm>
          <a:prstGeom prst="rect">
            <a:avLst/>
          </a:prstGeom>
          <a:noFill/>
          <a:ln>
            <a:noFill/>
          </a:ln>
        </p:spPr>
        <p:txBody>
          <a:bodyPr spcFirstLastPara="1" wrap="square" lIns="0" tIns="0" rIns="0" bIns="0" anchor="ctr" anchorCtr="0">
            <a:noAutofit/>
          </a:bodyPr>
          <a:lstStyle>
            <a:lvl1pPr lvl="0" rtl="0">
              <a:spcBef>
                <a:spcPts val="0"/>
              </a:spcBef>
              <a:spcAft>
                <a:spcPts val="0"/>
              </a:spcAft>
              <a:buNone/>
              <a:defRPr>
                <a:solidFill>
                  <a:srgbClr val="FFFFFF"/>
                </a:solidFill>
                <a:latin typeface="Raleway Thin"/>
                <a:ea typeface="Raleway Thin"/>
                <a:cs typeface="Raleway Thin"/>
                <a:sym typeface="Raleway Thin"/>
              </a:defRPr>
            </a:lvl1pPr>
            <a:lvl2pPr lvl="1" rtl="0">
              <a:spcBef>
                <a:spcPts val="0"/>
              </a:spcBef>
              <a:spcAft>
                <a:spcPts val="0"/>
              </a:spcAft>
              <a:buNone/>
              <a:defRPr>
                <a:solidFill>
                  <a:srgbClr val="FFFFFF"/>
                </a:solidFill>
                <a:latin typeface="Raleway"/>
                <a:ea typeface="Raleway"/>
                <a:cs typeface="Raleway"/>
                <a:sym typeface="Raleway"/>
              </a:defRPr>
            </a:lvl2pPr>
            <a:lvl3pPr lvl="2" rtl="0">
              <a:spcBef>
                <a:spcPts val="0"/>
              </a:spcBef>
              <a:spcAft>
                <a:spcPts val="0"/>
              </a:spcAft>
              <a:buNone/>
              <a:defRPr>
                <a:solidFill>
                  <a:srgbClr val="FFFFFF"/>
                </a:solidFill>
                <a:latin typeface="Raleway"/>
                <a:ea typeface="Raleway"/>
                <a:cs typeface="Raleway"/>
                <a:sym typeface="Raleway"/>
              </a:defRPr>
            </a:lvl3pPr>
            <a:lvl4pPr lvl="3" rtl="0">
              <a:spcBef>
                <a:spcPts val="0"/>
              </a:spcBef>
              <a:spcAft>
                <a:spcPts val="0"/>
              </a:spcAft>
              <a:buNone/>
              <a:defRPr>
                <a:solidFill>
                  <a:srgbClr val="FFFFFF"/>
                </a:solidFill>
                <a:latin typeface="Raleway"/>
                <a:ea typeface="Raleway"/>
                <a:cs typeface="Raleway"/>
                <a:sym typeface="Raleway"/>
              </a:defRPr>
            </a:lvl4pPr>
            <a:lvl5pPr lvl="4" rtl="0">
              <a:spcBef>
                <a:spcPts val="0"/>
              </a:spcBef>
              <a:spcAft>
                <a:spcPts val="0"/>
              </a:spcAft>
              <a:buNone/>
              <a:defRPr>
                <a:solidFill>
                  <a:srgbClr val="FFFFFF"/>
                </a:solidFill>
                <a:latin typeface="Raleway"/>
                <a:ea typeface="Raleway"/>
                <a:cs typeface="Raleway"/>
                <a:sym typeface="Raleway"/>
              </a:defRPr>
            </a:lvl5pPr>
            <a:lvl6pPr lvl="5" rtl="0">
              <a:spcBef>
                <a:spcPts val="0"/>
              </a:spcBef>
              <a:spcAft>
                <a:spcPts val="0"/>
              </a:spcAft>
              <a:buNone/>
              <a:defRPr>
                <a:solidFill>
                  <a:srgbClr val="FFFFFF"/>
                </a:solidFill>
                <a:latin typeface="Raleway"/>
                <a:ea typeface="Raleway"/>
                <a:cs typeface="Raleway"/>
                <a:sym typeface="Raleway"/>
              </a:defRPr>
            </a:lvl6pPr>
            <a:lvl7pPr lvl="6" rtl="0">
              <a:spcBef>
                <a:spcPts val="0"/>
              </a:spcBef>
              <a:spcAft>
                <a:spcPts val="0"/>
              </a:spcAft>
              <a:buNone/>
              <a:defRPr>
                <a:solidFill>
                  <a:srgbClr val="FFFFFF"/>
                </a:solidFill>
                <a:latin typeface="Raleway"/>
                <a:ea typeface="Raleway"/>
                <a:cs typeface="Raleway"/>
                <a:sym typeface="Raleway"/>
              </a:defRPr>
            </a:lvl7pPr>
            <a:lvl8pPr lvl="7" rtl="0">
              <a:spcBef>
                <a:spcPts val="0"/>
              </a:spcBef>
              <a:spcAft>
                <a:spcPts val="0"/>
              </a:spcAft>
              <a:buNone/>
              <a:defRPr>
                <a:solidFill>
                  <a:srgbClr val="FFFFFF"/>
                </a:solidFill>
                <a:latin typeface="Raleway"/>
                <a:ea typeface="Raleway"/>
                <a:cs typeface="Raleway"/>
                <a:sym typeface="Raleway"/>
              </a:defRPr>
            </a:lvl8pPr>
            <a:lvl9pPr lvl="8" rtl="0">
              <a:spcBef>
                <a:spcPts val="0"/>
              </a:spcBef>
              <a:spcAft>
                <a:spcPts val="0"/>
              </a:spcAft>
              <a:buNone/>
              <a:defRPr>
                <a:solidFill>
                  <a:srgbClr val="FFFFFF"/>
                </a:solidFill>
                <a:latin typeface="Raleway"/>
                <a:ea typeface="Raleway"/>
                <a:cs typeface="Raleway"/>
                <a:sym typeface="Raleway"/>
              </a:defRPr>
            </a:lvl9pPr>
          </a:lstStyle>
          <a:p>
            <a:endParaRPr/>
          </a:p>
        </p:txBody>
      </p:sp>
      <p:sp>
        <p:nvSpPr>
          <p:cNvPr id="39" name="Google Shape;39;p8"/>
          <p:cNvSpPr txBox="1">
            <a:spLocks noGrp="1"/>
          </p:cNvSpPr>
          <p:nvPr>
            <p:ph type="body" idx="2"/>
          </p:nvPr>
        </p:nvSpPr>
        <p:spPr>
          <a:xfrm>
            <a:off x="126000" y="1998600"/>
            <a:ext cx="4425900" cy="2802900"/>
          </a:xfrm>
          <a:prstGeom prst="rect">
            <a:avLst/>
          </a:prstGeom>
          <a:noFill/>
          <a:ln>
            <a:noFill/>
          </a:ln>
        </p:spPr>
        <p:txBody>
          <a:bodyPr spcFirstLastPara="1" wrap="square" lIns="0" tIns="0" rIns="0" bIns="0" anchor="t" anchorCtr="0">
            <a:noAutofit/>
          </a:bodyPr>
          <a:lstStyle>
            <a:lvl1pPr marL="457200" lvl="0"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1pPr>
            <a:lvl2pPr marL="914400" lvl="1"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2pPr>
            <a:lvl3pPr marL="1371600" lvl="2"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3pPr>
            <a:lvl4pPr marL="1828800" lvl="3"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4pPr>
            <a:lvl5pPr marL="2286000" lvl="4"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5pPr>
            <a:lvl6pPr marL="2743200" lvl="5"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6pPr>
            <a:lvl7pPr marL="3200400" lvl="6"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7pPr>
            <a:lvl8pPr marL="3657600" lvl="7"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8pPr>
            <a:lvl9pPr marL="4114800" lvl="8" indent="-317500" rtl="0">
              <a:spcBef>
                <a:spcPts val="0"/>
              </a:spcBef>
              <a:spcAft>
                <a:spcPts val="0"/>
              </a:spcAft>
              <a:buClr>
                <a:srgbClr val="3B424E"/>
              </a:buClr>
              <a:buSzPts val="1400"/>
              <a:buFont typeface="Raleway"/>
              <a:buChar char="■"/>
              <a:defRPr>
                <a:solidFill>
                  <a:srgbClr val="3B424E"/>
                </a:solidFill>
                <a:latin typeface="Raleway"/>
                <a:ea typeface="Raleway"/>
                <a:cs typeface="Raleway"/>
                <a:sym typeface="Raleway"/>
              </a:defRPr>
            </a:lvl9pPr>
          </a:lstStyle>
          <a:p>
            <a:endParaRPr/>
          </a:p>
        </p:txBody>
      </p:sp>
      <p:sp>
        <p:nvSpPr>
          <p:cNvPr id="40" name="Google Shape;40;p8"/>
          <p:cNvSpPr txBox="1">
            <a:spLocks noGrp="1"/>
          </p:cNvSpPr>
          <p:nvPr>
            <p:ph type="title" idx="3"/>
          </p:nvPr>
        </p:nvSpPr>
        <p:spPr>
          <a:xfrm>
            <a:off x="126815" y="1009050"/>
            <a:ext cx="4425900" cy="5313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3600">
                <a:solidFill>
                  <a:srgbClr val="F76C6C"/>
                </a:solidFill>
                <a:latin typeface="Varela Round"/>
                <a:ea typeface="Varela Round"/>
                <a:cs typeface="Varela Round"/>
                <a:sym typeface="Varela Round"/>
              </a:defRPr>
            </a:lvl1pPr>
            <a:lvl2pPr lvl="1" rtl="0">
              <a:spcBef>
                <a:spcPts val="0"/>
              </a:spcBef>
              <a:spcAft>
                <a:spcPts val="0"/>
              </a:spcAft>
              <a:buNone/>
              <a:defRPr>
                <a:latin typeface="Varela Round"/>
                <a:ea typeface="Varela Round"/>
                <a:cs typeface="Varela Round"/>
                <a:sym typeface="Varela Round"/>
              </a:defRPr>
            </a:lvl2pPr>
            <a:lvl3pPr lvl="2" rtl="0">
              <a:spcBef>
                <a:spcPts val="0"/>
              </a:spcBef>
              <a:spcAft>
                <a:spcPts val="0"/>
              </a:spcAft>
              <a:buNone/>
              <a:defRPr>
                <a:latin typeface="Varela Round"/>
                <a:ea typeface="Varela Round"/>
                <a:cs typeface="Varela Round"/>
                <a:sym typeface="Varela Round"/>
              </a:defRPr>
            </a:lvl3pPr>
            <a:lvl4pPr lvl="3" rtl="0">
              <a:spcBef>
                <a:spcPts val="0"/>
              </a:spcBef>
              <a:spcAft>
                <a:spcPts val="0"/>
              </a:spcAft>
              <a:buNone/>
              <a:defRPr>
                <a:latin typeface="Varela Round"/>
                <a:ea typeface="Varela Round"/>
                <a:cs typeface="Varela Round"/>
                <a:sym typeface="Varela Round"/>
              </a:defRPr>
            </a:lvl4pPr>
            <a:lvl5pPr lvl="4" rtl="0">
              <a:spcBef>
                <a:spcPts val="0"/>
              </a:spcBef>
              <a:spcAft>
                <a:spcPts val="0"/>
              </a:spcAft>
              <a:buNone/>
              <a:defRPr>
                <a:latin typeface="Varela Round"/>
                <a:ea typeface="Varela Round"/>
                <a:cs typeface="Varela Round"/>
                <a:sym typeface="Varela Round"/>
              </a:defRPr>
            </a:lvl5pPr>
            <a:lvl6pPr lvl="5" rtl="0">
              <a:spcBef>
                <a:spcPts val="0"/>
              </a:spcBef>
              <a:spcAft>
                <a:spcPts val="0"/>
              </a:spcAft>
              <a:buNone/>
              <a:defRPr>
                <a:latin typeface="Varela Round"/>
                <a:ea typeface="Varela Round"/>
                <a:cs typeface="Varela Round"/>
                <a:sym typeface="Varela Round"/>
              </a:defRPr>
            </a:lvl6pPr>
            <a:lvl7pPr lvl="6" rtl="0">
              <a:spcBef>
                <a:spcPts val="0"/>
              </a:spcBef>
              <a:spcAft>
                <a:spcPts val="0"/>
              </a:spcAft>
              <a:buNone/>
              <a:defRPr>
                <a:latin typeface="Varela Round"/>
                <a:ea typeface="Varela Round"/>
                <a:cs typeface="Varela Round"/>
                <a:sym typeface="Varela Round"/>
              </a:defRPr>
            </a:lvl7pPr>
            <a:lvl8pPr lvl="7" rtl="0">
              <a:spcBef>
                <a:spcPts val="0"/>
              </a:spcBef>
              <a:spcAft>
                <a:spcPts val="0"/>
              </a:spcAft>
              <a:buNone/>
              <a:defRPr>
                <a:latin typeface="Varela Round"/>
                <a:ea typeface="Varela Round"/>
                <a:cs typeface="Varela Round"/>
                <a:sym typeface="Varela Round"/>
              </a:defRPr>
            </a:lvl8pPr>
            <a:lvl9pPr lvl="8" rtl="0">
              <a:spcBef>
                <a:spcPts val="0"/>
              </a:spcBef>
              <a:spcAft>
                <a:spcPts val="0"/>
              </a:spcAft>
              <a:buNone/>
              <a:defRPr>
                <a:latin typeface="Varela Round"/>
                <a:ea typeface="Varela Round"/>
                <a:cs typeface="Varela Round"/>
                <a:sym typeface="Varela Round"/>
              </a:defRPr>
            </a:lvl9pPr>
          </a:lstStyle>
          <a:p>
            <a:endParaRPr/>
          </a:p>
        </p:txBody>
      </p:sp>
      <p:sp>
        <p:nvSpPr>
          <p:cNvPr id="41" name="Google Shape;41;p8"/>
          <p:cNvSpPr txBox="1">
            <a:spLocks noGrp="1"/>
          </p:cNvSpPr>
          <p:nvPr>
            <p:ph type="subTitle" idx="4"/>
          </p:nvPr>
        </p:nvSpPr>
        <p:spPr>
          <a:xfrm>
            <a:off x="126815" y="1719575"/>
            <a:ext cx="4425300" cy="3936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b="1">
                <a:solidFill>
                  <a:srgbClr val="F76C6C"/>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2" name="Google Shape;42;p8"/>
          <p:cNvPicPr preferRelativeResize="0"/>
          <p:nvPr/>
        </p:nvPicPr>
        <p:blipFill rotWithShape="1">
          <a:blip r:embed="rId2">
            <a:alphaModFix/>
          </a:blip>
          <a:srcRect r="51271"/>
          <a:stretch/>
        </p:blipFill>
        <p:spPr>
          <a:xfrm>
            <a:off x="126000" y="127800"/>
            <a:ext cx="686432" cy="486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pty Colored with Patern">
  <p:cSld name="ONE_COLUMN_TEXT_2_1_1">
    <p:bg>
      <p:bgPr>
        <a:solidFill>
          <a:srgbClr val="F76C6C"/>
        </a:solidFill>
        <a:effectLst/>
      </p:bgPr>
    </p:bg>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r="51271"/>
          <a:stretch/>
        </p:blipFill>
        <p:spPr>
          <a:xfrm>
            <a:off x="126000" y="127800"/>
            <a:ext cx="686432" cy="486000"/>
          </a:xfrm>
          <a:prstGeom prst="rect">
            <a:avLst/>
          </a:prstGeom>
          <a:noFill/>
          <a:ln>
            <a:noFill/>
          </a:ln>
        </p:spPr>
      </p:pic>
      <p:pic>
        <p:nvPicPr>
          <p:cNvPr id="45" name="Google Shape;45;p9"/>
          <p:cNvPicPr preferRelativeResize="0"/>
          <p:nvPr/>
        </p:nvPicPr>
        <p:blipFill>
          <a:blip r:embed="rId3">
            <a:alphaModFix/>
          </a:blip>
          <a:stretch>
            <a:fillRect/>
          </a:stretch>
        </p:blipFill>
        <p:spPr>
          <a:xfrm>
            <a:off x="2771637" y="1"/>
            <a:ext cx="6372362" cy="517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mpty Colored">
  <p:cSld name="ONE_COLUMN_TEXT_2_1_1_2">
    <p:bg>
      <p:bgPr>
        <a:solidFill>
          <a:srgbClr val="F76C6C"/>
        </a:solidFill>
        <a:effectLst/>
      </p:bgPr>
    </p:bg>
    <p:spTree>
      <p:nvGrpSpPr>
        <p:cNvPr id="1"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r="51271"/>
          <a:stretch/>
        </p:blipFill>
        <p:spPr>
          <a:xfrm>
            <a:off x="126000" y="127800"/>
            <a:ext cx="686432" cy="48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35.emf"/></Relationships>
</file>

<file path=ppt/slides/_rels/slide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7.emf"/><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2" name="Rectangle 1"/>
          <p:cNvSpPr/>
          <p:nvPr/>
        </p:nvSpPr>
        <p:spPr>
          <a:xfrm>
            <a:off x="360213" y="1362147"/>
            <a:ext cx="8721888" cy="2646878"/>
          </a:xfrm>
          <a:prstGeom prst="rect">
            <a:avLst/>
          </a:prstGeom>
        </p:spPr>
        <p:txBody>
          <a:bodyPr wrap="square">
            <a:spAutoFit/>
          </a:bodyPr>
          <a:lstStyle/>
          <a:p>
            <a:pPr lvl="0" algn="ctr">
              <a:buSzPts val="4800"/>
            </a:pPr>
            <a:r>
              <a:rPr lang="fr-FR" sz="4800" dirty="0">
                <a:solidFill>
                  <a:srgbClr val="FFFFFF"/>
                </a:solidFill>
                <a:latin typeface="Varela Round"/>
                <a:ea typeface="Varela Round"/>
                <a:cs typeface="Varela Round"/>
                <a:sym typeface="Varela Round"/>
              </a:rPr>
              <a:t>Système de</a:t>
            </a:r>
            <a:endParaRPr lang="fr-FR" dirty="0"/>
          </a:p>
          <a:p>
            <a:pPr lvl="0" algn="ctr">
              <a:buSzPts val="4800"/>
            </a:pPr>
            <a:r>
              <a:rPr lang="fr-FR" sz="4800" dirty="0">
                <a:solidFill>
                  <a:srgbClr val="FFFFFF"/>
                </a:solidFill>
                <a:latin typeface="Varela Round"/>
                <a:ea typeface="Varela Round"/>
                <a:cs typeface="Varela Round"/>
                <a:sym typeface="Varela Round"/>
              </a:rPr>
              <a:t>recommandation</a:t>
            </a:r>
          </a:p>
          <a:p>
            <a:pPr lvl="0" algn="ctr">
              <a:buSzPts val="4800"/>
            </a:pPr>
            <a:r>
              <a:rPr lang="fr-FR" sz="4800" dirty="0">
                <a:solidFill>
                  <a:srgbClr val="FFFFFF"/>
                </a:solidFill>
                <a:latin typeface="Varela Round"/>
                <a:ea typeface="Varela Round"/>
                <a:cs typeface="Varela Round"/>
                <a:sym typeface="Varela Round"/>
              </a:rPr>
              <a:t>- </a:t>
            </a:r>
            <a:r>
              <a:rPr lang="fr-FR" sz="4800" dirty="0" err="1">
                <a:solidFill>
                  <a:srgbClr val="FFFFFF"/>
                </a:solidFill>
                <a:latin typeface="Varela Round"/>
                <a:ea typeface="Varela Round"/>
                <a:cs typeface="Varela Round"/>
                <a:sym typeface="Varela Round"/>
              </a:rPr>
              <a:t>MovieChoix</a:t>
            </a:r>
            <a:r>
              <a:rPr lang="fr-FR" sz="4800" dirty="0">
                <a:solidFill>
                  <a:srgbClr val="FFFFFF"/>
                </a:solidFill>
                <a:latin typeface="Varela Round"/>
                <a:ea typeface="Varela Round"/>
                <a:cs typeface="Varela Round"/>
                <a:sym typeface="Varela Round"/>
              </a:rPr>
              <a:t> -</a:t>
            </a:r>
          </a:p>
          <a:p>
            <a:pPr algn="ctr"/>
            <a:r>
              <a:rPr lang="en-GB" sz="1100" dirty="0" smtClean="0"/>
              <a:t/>
            </a:r>
            <a:br>
              <a:rPr lang="en-GB" sz="1100" dirty="0" smtClean="0"/>
            </a:br>
            <a:endParaRPr lang="en-GB" sz="1100" dirty="0"/>
          </a:p>
        </p:txBody>
      </p:sp>
      <p:sp>
        <p:nvSpPr>
          <p:cNvPr id="3" name="Rectangle 2"/>
          <p:cNvSpPr/>
          <p:nvPr/>
        </p:nvSpPr>
        <p:spPr>
          <a:xfrm>
            <a:off x="1600199" y="4713915"/>
            <a:ext cx="6241915" cy="307777"/>
          </a:xfrm>
          <a:prstGeom prst="rect">
            <a:avLst/>
          </a:prstGeom>
        </p:spPr>
        <p:txBody>
          <a:bodyPr wrap="square">
            <a:spAutoFit/>
          </a:bodyPr>
          <a:lstStyle/>
          <a:p>
            <a:pPr algn="ctr">
              <a:spcBef>
                <a:spcPts val="1000"/>
              </a:spcBef>
            </a:pPr>
            <a:r>
              <a:rPr lang="fr-FR" dirty="0" smtClean="0">
                <a:solidFill>
                  <a:srgbClr val="FFFFFF"/>
                </a:solidFill>
                <a:latin typeface="Arial" panose="020B0604020202020204" pitchFamily="34" charset="0"/>
              </a:rPr>
              <a:t>Melvin </a:t>
            </a:r>
            <a:r>
              <a:rPr lang="fr-FR" dirty="0" err="1">
                <a:solidFill>
                  <a:srgbClr val="FFFFFF"/>
                </a:solidFill>
                <a:latin typeface="Arial" panose="020B0604020202020204" pitchFamily="34" charset="0"/>
              </a:rPr>
              <a:t>Bridault</a:t>
            </a:r>
            <a:r>
              <a:rPr lang="fr-FR" dirty="0">
                <a:solidFill>
                  <a:srgbClr val="FFFFFF"/>
                </a:solidFill>
                <a:latin typeface="Arial" panose="020B0604020202020204" pitchFamily="34" charset="0"/>
              </a:rPr>
              <a:t> </a:t>
            </a:r>
            <a:r>
              <a:rPr lang="fr-FR" dirty="0" smtClean="0">
                <a:solidFill>
                  <a:srgbClr val="FFFFFF"/>
                </a:solidFill>
                <a:latin typeface="Arial" panose="020B0604020202020204" pitchFamily="34" charset="0"/>
              </a:rPr>
              <a:t>– Ben </a:t>
            </a:r>
            <a:r>
              <a:rPr lang="fr-FR" dirty="0" err="1" smtClean="0">
                <a:solidFill>
                  <a:srgbClr val="FFFFFF"/>
                </a:solidFill>
                <a:latin typeface="Arial" panose="020B0604020202020204" pitchFamily="34" charset="0"/>
              </a:rPr>
              <a:t>Tapscott</a:t>
            </a:r>
            <a:r>
              <a:rPr lang="fr-FR" dirty="0" smtClean="0">
                <a:solidFill>
                  <a:srgbClr val="FFFFFF"/>
                </a:solidFill>
                <a:latin typeface="Arial" panose="020B0604020202020204" pitchFamily="34" charset="0"/>
              </a:rPr>
              <a:t> – Charles </a:t>
            </a:r>
            <a:r>
              <a:rPr lang="fr-FR" dirty="0" err="1" smtClean="0">
                <a:solidFill>
                  <a:srgbClr val="FFFFFF"/>
                </a:solidFill>
                <a:latin typeface="Arial" panose="020B0604020202020204" pitchFamily="34" charset="0"/>
              </a:rPr>
              <a:t>Spriet</a:t>
            </a:r>
            <a:r>
              <a:rPr lang="fr-FR" dirty="0" smtClean="0">
                <a:solidFill>
                  <a:srgbClr val="FFFFFF"/>
                </a:solidFill>
                <a:latin typeface="Arial" panose="020B0604020202020204" pitchFamily="34" charset="0"/>
              </a:rPr>
              <a:t> </a:t>
            </a:r>
            <a:r>
              <a:rPr lang="fr-FR" dirty="0">
                <a:solidFill>
                  <a:srgbClr val="FFFFFF"/>
                </a:solidFill>
                <a:latin typeface="Arial" panose="020B0604020202020204" pitchFamily="34" charset="0"/>
              </a:rPr>
              <a:t>- Rattana </a:t>
            </a:r>
            <a:r>
              <a:rPr lang="fr-FR" dirty="0" err="1">
                <a:solidFill>
                  <a:srgbClr val="FFFFFF"/>
                </a:solidFill>
                <a:latin typeface="Arial" panose="020B0604020202020204" pitchFamily="34" charset="0"/>
              </a:rPr>
              <a:t>Pangnathip</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smtClean="0"/>
              <a:t>4/ Idées et recommandations</a:t>
            </a:r>
            <a:endParaRPr dirty="0"/>
          </a:p>
        </p:txBody>
      </p:sp>
      <p:sp>
        <p:nvSpPr>
          <p:cNvPr id="8" name="ZoneTexte 7"/>
          <p:cNvSpPr txBox="1"/>
          <p:nvPr/>
        </p:nvSpPr>
        <p:spPr>
          <a:xfrm>
            <a:off x="88279" y="1799925"/>
            <a:ext cx="3676006" cy="307777"/>
          </a:xfrm>
          <a:prstGeom prst="rect">
            <a:avLst/>
          </a:prstGeom>
          <a:noFill/>
        </p:spPr>
        <p:txBody>
          <a:bodyPr wrap="none" rtlCol="0">
            <a:spAutoFit/>
          </a:bodyPr>
          <a:lstStyle/>
          <a:p>
            <a:r>
              <a:rPr lang="fr-FR" dirty="0" smtClean="0">
                <a:solidFill>
                  <a:srgbClr val="F76C6C"/>
                </a:solidFill>
              </a:rPr>
              <a:t>Soirées / journées thématiques - exemples :</a:t>
            </a:r>
          </a:p>
        </p:txBody>
      </p:sp>
      <p:grpSp>
        <p:nvGrpSpPr>
          <p:cNvPr id="10" name="Groupe 9"/>
          <p:cNvGrpSpPr/>
          <p:nvPr/>
        </p:nvGrpSpPr>
        <p:grpSpPr>
          <a:xfrm>
            <a:off x="7674729" y="51819"/>
            <a:ext cx="1416550" cy="1433021"/>
            <a:chOff x="5804285" y="717350"/>
            <a:chExt cx="1626100" cy="1645008"/>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2" name="ZoneTexte 11"/>
            <p:cNvSpPr txBox="1"/>
            <p:nvPr/>
          </p:nvSpPr>
          <p:spPr>
            <a:xfrm rot="458313">
              <a:off x="6000609" y="1548388"/>
              <a:ext cx="1115490" cy="353306"/>
            </a:xfrm>
            <a:prstGeom prst="rect">
              <a:avLst/>
            </a:prstGeom>
            <a:noFill/>
          </p:spPr>
          <p:txBody>
            <a:bodyPr wrap="none" rtlCol="0">
              <a:spAutoFit/>
            </a:bodyPr>
            <a:lstStyle/>
            <a:p>
              <a:pPr algn="ctr"/>
              <a:r>
                <a:rPr lang="fr-FR" dirty="0" smtClean="0">
                  <a:solidFill>
                    <a:schemeClr val="bg1"/>
                  </a:solidFill>
                </a:rPr>
                <a:t>Up </a:t>
              </a:r>
              <a:r>
                <a:rPr lang="fr-FR" dirty="0" err="1" smtClean="0">
                  <a:solidFill>
                    <a:schemeClr val="bg1"/>
                  </a:solidFill>
                </a:rPr>
                <a:t>selling</a:t>
              </a:r>
              <a:endParaRPr lang="fr-FR" dirty="0" smtClean="0">
                <a:solidFill>
                  <a:schemeClr val="bg1"/>
                </a:solidFill>
              </a:endParaRPr>
            </a:p>
          </p:txBody>
        </p:sp>
      </p:grpSp>
      <p:sp>
        <p:nvSpPr>
          <p:cNvPr id="13" name="ZoneTexte 12"/>
          <p:cNvSpPr txBox="1"/>
          <p:nvPr/>
        </p:nvSpPr>
        <p:spPr>
          <a:xfrm>
            <a:off x="88279" y="4115273"/>
            <a:ext cx="4243469" cy="923330"/>
          </a:xfrm>
          <a:prstGeom prst="rect">
            <a:avLst/>
          </a:prstGeom>
          <a:noFill/>
        </p:spPr>
        <p:txBody>
          <a:bodyPr wrap="none" rtlCol="0">
            <a:spAutoFit/>
          </a:bodyPr>
          <a:lstStyle/>
          <a:p>
            <a:pPr>
              <a:lnSpc>
                <a:spcPct val="150000"/>
              </a:lnSpc>
            </a:pPr>
            <a:r>
              <a:rPr lang="fr-FR" sz="1200" dirty="0" smtClean="0"/>
              <a:t>+ invités</a:t>
            </a:r>
          </a:p>
          <a:p>
            <a:pPr>
              <a:lnSpc>
                <a:spcPct val="150000"/>
              </a:lnSpc>
            </a:pPr>
            <a:r>
              <a:rPr lang="fr-FR" sz="1200" dirty="0" smtClean="0"/>
              <a:t>+ suivi de débats</a:t>
            </a:r>
          </a:p>
          <a:p>
            <a:pPr>
              <a:lnSpc>
                <a:spcPct val="150000"/>
              </a:lnSpc>
            </a:pPr>
            <a:r>
              <a:rPr lang="fr-FR" sz="1200" dirty="0" smtClean="0"/>
              <a:t>… sur inscription préalable quand un service ++ est apporté</a:t>
            </a:r>
            <a:endParaRPr lang="fr-FR" sz="1200" dirty="0"/>
          </a:p>
        </p:txBody>
      </p:sp>
      <p:sp>
        <p:nvSpPr>
          <p:cNvPr id="14" name="ZoneTexte 13"/>
          <p:cNvSpPr txBox="1"/>
          <p:nvPr/>
        </p:nvSpPr>
        <p:spPr>
          <a:xfrm>
            <a:off x="88279" y="839485"/>
            <a:ext cx="7586450" cy="846386"/>
          </a:xfrm>
          <a:prstGeom prst="rect">
            <a:avLst/>
          </a:prstGeom>
          <a:noFill/>
        </p:spPr>
        <p:txBody>
          <a:bodyPr wrap="square" rtlCol="0">
            <a:spAutoFit/>
          </a:bodyPr>
          <a:lstStyle/>
          <a:p>
            <a:r>
              <a:rPr lang="fr-FR" b="1" dirty="0" smtClean="0">
                <a:solidFill>
                  <a:srgbClr val="F76C6C"/>
                </a:solidFill>
              </a:rPr>
              <a:t>Principe de l’</a:t>
            </a:r>
            <a:r>
              <a:rPr lang="fr-FR" b="1" dirty="0" err="1" smtClean="0">
                <a:solidFill>
                  <a:srgbClr val="F76C6C"/>
                </a:solidFill>
              </a:rPr>
              <a:t>upselling</a:t>
            </a:r>
            <a:r>
              <a:rPr lang="fr-FR" b="1" dirty="0" smtClean="0">
                <a:solidFill>
                  <a:srgbClr val="F76C6C"/>
                </a:solidFill>
              </a:rPr>
              <a:t> : </a:t>
            </a:r>
          </a:p>
          <a:p>
            <a:endParaRPr lang="fr-FR" sz="900" dirty="0" smtClean="0"/>
          </a:p>
          <a:p>
            <a:r>
              <a:rPr lang="fr-FR" sz="1200" dirty="0" smtClean="0"/>
              <a:t>L'</a:t>
            </a:r>
            <a:r>
              <a:rPr lang="fr-FR" sz="1200" dirty="0" err="1" smtClean="0"/>
              <a:t>upselling</a:t>
            </a:r>
            <a:r>
              <a:rPr lang="fr-FR" sz="1200" dirty="0" smtClean="0"/>
              <a:t>, </a:t>
            </a:r>
            <a:r>
              <a:rPr lang="fr-FR" sz="1200" dirty="0"/>
              <a:t>ou montée en </a:t>
            </a:r>
            <a:r>
              <a:rPr lang="fr-FR" sz="1200" dirty="0" smtClean="0"/>
              <a:t>gamme, </a:t>
            </a:r>
            <a:r>
              <a:rPr lang="fr-FR" sz="1200" dirty="0"/>
              <a:t>est la pratique qui consiste à proposer un produit ou service légèrement supérieur et plus cher que celui auquel s'intéresse le prospect</a:t>
            </a:r>
            <a:r>
              <a:rPr lang="fr-FR" sz="1200" dirty="0" smtClean="0"/>
              <a:t>.</a:t>
            </a:r>
            <a:endParaRPr lang="fr-FR" sz="1200" dirty="0"/>
          </a:p>
        </p:txBody>
      </p:sp>
      <p:sp>
        <p:nvSpPr>
          <p:cNvPr id="15" name="ZoneTexte 14"/>
          <p:cNvSpPr txBox="1"/>
          <p:nvPr/>
        </p:nvSpPr>
        <p:spPr>
          <a:xfrm>
            <a:off x="508999" y="3588675"/>
            <a:ext cx="2068195"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a:t>Soirée </a:t>
            </a:r>
            <a:r>
              <a:rPr lang="fr-FR" sz="1200" dirty="0" smtClean="0"/>
              <a:t>courts-métrages</a:t>
            </a:r>
            <a:endParaRPr lang="fr-FR" sz="1200" dirty="0"/>
          </a:p>
        </p:txBody>
      </p:sp>
      <p:sp>
        <p:nvSpPr>
          <p:cNvPr id="16" name="ZoneTexte 15"/>
          <p:cNvSpPr txBox="1"/>
          <p:nvPr/>
        </p:nvSpPr>
        <p:spPr>
          <a:xfrm>
            <a:off x="508999" y="2547382"/>
            <a:ext cx="1410964"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a:t>Soirée </a:t>
            </a:r>
            <a:r>
              <a:rPr lang="fr-FR" sz="1200" dirty="0" smtClean="0"/>
              <a:t>frisson</a:t>
            </a:r>
            <a:endParaRPr lang="fr-FR" sz="1200" dirty="0"/>
          </a:p>
        </p:txBody>
      </p:sp>
      <p:sp>
        <p:nvSpPr>
          <p:cNvPr id="17" name="ZoneTexte 16"/>
          <p:cNvSpPr txBox="1"/>
          <p:nvPr/>
        </p:nvSpPr>
        <p:spPr>
          <a:xfrm>
            <a:off x="508999" y="2196278"/>
            <a:ext cx="5104282"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smtClean="0"/>
              <a:t>Mercredi après-midi grands-parents / petits-enfants avec animations</a:t>
            </a:r>
            <a:endParaRPr lang="fr-FR" sz="1200" dirty="0"/>
          </a:p>
        </p:txBody>
      </p:sp>
      <p:sp>
        <p:nvSpPr>
          <p:cNvPr id="18" name="ZoneTexte 17"/>
          <p:cNvSpPr txBox="1"/>
          <p:nvPr/>
        </p:nvSpPr>
        <p:spPr>
          <a:xfrm>
            <a:off x="508999" y="2894049"/>
            <a:ext cx="4916731"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smtClean="0"/>
              <a:t>Soirée « masquée</a:t>
            </a:r>
            <a:r>
              <a:rPr lang="fr-FR" sz="1200" dirty="0"/>
              <a:t> </a:t>
            </a:r>
            <a:r>
              <a:rPr lang="fr-FR" sz="1200" dirty="0" err="1"/>
              <a:t>Meetic</a:t>
            </a:r>
            <a:r>
              <a:rPr lang="fr-FR" sz="1200" dirty="0"/>
              <a:t> » avec apéro et speed </a:t>
            </a:r>
            <a:r>
              <a:rPr lang="fr-FR" sz="1200" dirty="0" err="1"/>
              <a:t>dating</a:t>
            </a:r>
            <a:r>
              <a:rPr lang="fr-FR" sz="1200" dirty="0"/>
              <a:t> en </a:t>
            </a:r>
            <a:r>
              <a:rPr lang="fr-FR" sz="1200" dirty="0" smtClean="0"/>
              <a:t>amont</a:t>
            </a:r>
            <a:endParaRPr lang="fr-FR" sz="1200" dirty="0"/>
          </a:p>
        </p:txBody>
      </p:sp>
      <p:sp>
        <p:nvSpPr>
          <p:cNvPr id="19" name="ZoneTexte 18"/>
          <p:cNvSpPr txBox="1"/>
          <p:nvPr/>
        </p:nvSpPr>
        <p:spPr>
          <a:xfrm>
            <a:off x="508999" y="3241362"/>
            <a:ext cx="5593198" cy="276999"/>
          </a:xfrm>
          <a:prstGeom prst="rect">
            <a:avLst/>
          </a:prstGeom>
          <a:noFill/>
        </p:spPr>
        <p:txBody>
          <a:bodyPr wrap="none" rtlCol="0">
            <a:spAutoFit/>
          </a:bodyPr>
          <a:lstStyle/>
          <a:p>
            <a:pPr marL="285750" indent="-285750">
              <a:buFont typeface="Arial" panose="020B0604020202020204" pitchFamily="34" charset="0"/>
              <a:buChar char="•"/>
            </a:pPr>
            <a:r>
              <a:rPr lang="fr-FR" sz="1200" dirty="0"/>
              <a:t>Soirée 100% filles avec activités en amont (manucure, massage </a:t>
            </a:r>
            <a:r>
              <a:rPr lang="fr-FR" sz="1200" dirty="0" err="1"/>
              <a:t>amma</a:t>
            </a:r>
            <a:r>
              <a:rPr lang="fr-FR" sz="1200" dirty="0"/>
              <a:t>, </a:t>
            </a:r>
            <a:r>
              <a:rPr lang="fr-FR" sz="1200" dirty="0" smtClean="0"/>
              <a:t>…)</a:t>
            </a:r>
            <a:endParaRPr lang="fr-FR" sz="1200" dirty="0"/>
          </a:p>
        </p:txBody>
      </p:sp>
      <p:pic>
        <p:nvPicPr>
          <p:cNvPr id="22" name="Imag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414" y="2923237"/>
            <a:ext cx="2656865" cy="1997106"/>
          </a:xfrm>
          <a:prstGeom prst="rect">
            <a:avLst/>
          </a:prstGeom>
        </p:spPr>
      </p:pic>
      <p:pic>
        <p:nvPicPr>
          <p:cNvPr id="25" name="Image 24"/>
          <p:cNvPicPr>
            <a:picLocks noChangeAspect="1"/>
          </p:cNvPicPr>
          <p:nvPr/>
        </p:nvPicPr>
        <p:blipFill rotWithShape="1">
          <a:blip r:embed="rId4">
            <a:extLst>
              <a:ext uri="{28A0092B-C50C-407E-A947-70E740481C1C}">
                <a14:useLocalDpi xmlns:a14="http://schemas.microsoft.com/office/drawing/2010/main" val="0"/>
              </a:ext>
            </a:extLst>
          </a:blip>
          <a:srcRect r="49172" b="34969"/>
          <a:stretch/>
        </p:blipFill>
        <p:spPr>
          <a:xfrm>
            <a:off x="4924903" y="3826030"/>
            <a:ext cx="1492983" cy="1276563"/>
          </a:xfrm>
          <a:prstGeom prst="rect">
            <a:avLst/>
          </a:prstGeom>
        </p:spPr>
      </p:pic>
    </p:spTree>
    <p:extLst>
      <p:ext uri="{BB962C8B-B14F-4D97-AF65-F5344CB8AC3E}">
        <p14:creationId xmlns:p14="http://schemas.microsoft.com/office/powerpoint/2010/main" val="277971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16"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5</a:t>
            </a:r>
            <a:r>
              <a:rPr lang="fr" dirty="0" smtClean="0"/>
              <a:t>/ Notre outil de recommandation</a:t>
            </a:r>
            <a:endParaRPr dirty="0"/>
          </a:p>
        </p:txBody>
      </p:sp>
      <p:sp>
        <p:nvSpPr>
          <p:cNvPr id="2" name="ZoneTexte 1"/>
          <p:cNvSpPr txBox="1"/>
          <p:nvPr/>
        </p:nvSpPr>
        <p:spPr>
          <a:xfrm>
            <a:off x="252576" y="947206"/>
            <a:ext cx="3844322" cy="307777"/>
          </a:xfrm>
          <a:prstGeom prst="rect">
            <a:avLst/>
          </a:prstGeom>
          <a:noFill/>
        </p:spPr>
        <p:txBody>
          <a:bodyPr wrap="none" rtlCol="0">
            <a:spAutoFit/>
          </a:bodyPr>
          <a:lstStyle/>
          <a:p>
            <a:r>
              <a:rPr lang="fr-FR" dirty="0" smtClean="0">
                <a:solidFill>
                  <a:srgbClr val="F76C6C"/>
                </a:solidFill>
              </a:rPr>
              <a:t>Que contient notre base de données de films :</a:t>
            </a:r>
            <a:endParaRPr lang="fr-FR" dirty="0">
              <a:solidFill>
                <a:srgbClr val="F76C6C"/>
              </a:solidFill>
            </a:endParaRPr>
          </a:p>
        </p:txBody>
      </p:sp>
      <p:pic>
        <p:nvPicPr>
          <p:cNvPr id="3" name="Image 2"/>
          <p:cNvPicPr>
            <a:picLocks noChangeAspect="1"/>
          </p:cNvPicPr>
          <p:nvPr/>
        </p:nvPicPr>
        <p:blipFill>
          <a:blip r:embed="rId2"/>
          <a:stretch>
            <a:fillRect/>
          </a:stretch>
        </p:blipFill>
        <p:spPr>
          <a:xfrm>
            <a:off x="3378787" y="2614643"/>
            <a:ext cx="3027693" cy="2033072"/>
          </a:xfrm>
          <a:prstGeom prst="rect">
            <a:avLst/>
          </a:prstGeom>
        </p:spPr>
      </p:pic>
      <p:pic>
        <p:nvPicPr>
          <p:cNvPr id="4" name="Image 3"/>
          <p:cNvPicPr>
            <a:picLocks noChangeAspect="1"/>
          </p:cNvPicPr>
          <p:nvPr/>
        </p:nvPicPr>
        <p:blipFill>
          <a:blip r:embed="rId3"/>
          <a:stretch>
            <a:fillRect/>
          </a:stretch>
        </p:blipFill>
        <p:spPr>
          <a:xfrm>
            <a:off x="6601962" y="2188353"/>
            <a:ext cx="2419211" cy="2536540"/>
          </a:xfrm>
          <a:prstGeom prst="rect">
            <a:avLst/>
          </a:prstGeom>
        </p:spPr>
      </p:pic>
      <p:pic>
        <p:nvPicPr>
          <p:cNvPr id="5" name="Image 4"/>
          <p:cNvPicPr>
            <a:picLocks noChangeAspect="1"/>
          </p:cNvPicPr>
          <p:nvPr/>
        </p:nvPicPr>
        <p:blipFill>
          <a:blip r:embed="rId4"/>
          <a:stretch>
            <a:fillRect/>
          </a:stretch>
        </p:blipFill>
        <p:spPr>
          <a:xfrm>
            <a:off x="102359" y="2303203"/>
            <a:ext cx="3108242" cy="2371808"/>
          </a:xfrm>
          <a:prstGeom prst="rect">
            <a:avLst/>
          </a:prstGeom>
        </p:spPr>
      </p:pic>
      <p:grpSp>
        <p:nvGrpSpPr>
          <p:cNvPr id="8" name="Groupe 7"/>
          <p:cNvGrpSpPr/>
          <p:nvPr/>
        </p:nvGrpSpPr>
        <p:grpSpPr>
          <a:xfrm>
            <a:off x="7674729" y="51819"/>
            <a:ext cx="1416550" cy="1433021"/>
            <a:chOff x="5804285" y="717350"/>
            <a:chExt cx="1626100" cy="1645008"/>
          </a:xfrm>
        </p:grpSpPr>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0" name="ZoneTexte 9"/>
            <p:cNvSpPr txBox="1"/>
            <p:nvPr/>
          </p:nvSpPr>
          <p:spPr>
            <a:xfrm rot="458313">
              <a:off x="5858001" y="1424732"/>
              <a:ext cx="1400711" cy="600620"/>
            </a:xfrm>
            <a:prstGeom prst="rect">
              <a:avLst/>
            </a:prstGeom>
            <a:noFill/>
          </p:spPr>
          <p:txBody>
            <a:bodyPr wrap="none" rtlCol="0">
              <a:spAutoFit/>
            </a:bodyPr>
            <a:lstStyle/>
            <a:p>
              <a:pPr algn="ctr"/>
              <a:r>
                <a:rPr lang="fr-FR" dirty="0" smtClean="0">
                  <a:solidFill>
                    <a:schemeClr val="bg1"/>
                  </a:solidFill>
                </a:rPr>
                <a:t>Nos choix de</a:t>
              </a:r>
            </a:p>
            <a:p>
              <a:pPr algn="ctr"/>
              <a:r>
                <a:rPr lang="fr-FR" dirty="0" smtClean="0">
                  <a:solidFill>
                    <a:schemeClr val="bg1"/>
                  </a:solidFill>
                </a:rPr>
                <a:t>traitement</a:t>
              </a:r>
            </a:p>
          </p:txBody>
        </p:sp>
      </p:grpSp>
      <p:sp>
        <p:nvSpPr>
          <p:cNvPr id="6" name="ZoneTexte 5"/>
          <p:cNvSpPr txBox="1"/>
          <p:nvPr/>
        </p:nvSpPr>
        <p:spPr>
          <a:xfrm>
            <a:off x="766673" y="4675010"/>
            <a:ext cx="1915909" cy="461665"/>
          </a:xfrm>
          <a:prstGeom prst="rect">
            <a:avLst/>
          </a:prstGeom>
          <a:noFill/>
        </p:spPr>
        <p:txBody>
          <a:bodyPr wrap="none" rtlCol="0">
            <a:spAutoFit/>
          </a:bodyPr>
          <a:lstStyle/>
          <a:p>
            <a:pPr algn="ctr"/>
            <a:r>
              <a:rPr lang="fr-FR" sz="1200" dirty="0" smtClean="0"/>
              <a:t>Modèle basé notamment </a:t>
            </a:r>
          </a:p>
          <a:p>
            <a:pPr algn="ctr"/>
            <a:r>
              <a:rPr lang="fr-FR" sz="1200" dirty="0"/>
              <a:t>s</a:t>
            </a:r>
            <a:r>
              <a:rPr lang="fr-FR" sz="1200" dirty="0" smtClean="0"/>
              <a:t>ur </a:t>
            </a:r>
            <a:r>
              <a:rPr lang="fr-FR" sz="1200" dirty="0"/>
              <a:t>l</a:t>
            </a:r>
            <a:r>
              <a:rPr lang="fr-FR" sz="1200" dirty="0" smtClean="0"/>
              <a:t>e genre du film</a:t>
            </a:r>
            <a:endParaRPr lang="fr-FR" sz="1200" dirty="0"/>
          </a:p>
        </p:txBody>
      </p:sp>
      <p:sp>
        <p:nvSpPr>
          <p:cNvPr id="11" name="ZoneTexte 10"/>
          <p:cNvSpPr txBox="1"/>
          <p:nvPr/>
        </p:nvSpPr>
        <p:spPr>
          <a:xfrm>
            <a:off x="4174350" y="4675011"/>
            <a:ext cx="1497526" cy="461665"/>
          </a:xfrm>
          <a:prstGeom prst="rect">
            <a:avLst/>
          </a:prstGeom>
          <a:noFill/>
        </p:spPr>
        <p:txBody>
          <a:bodyPr wrap="none" rtlCol="0">
            <a:spAutoFit/>
          </a:bodyPr>
          <a:lstStyle/>
          <a:p>
            <a:pPr algn="ctr"/>
            <a:r>
              <a:rPr lang="fr-FR" sz="1200" dirty="0" smtClean="0"/>
              <a:t>Abandon des films</a:t>
            </a:r>
          </a:p>
          <a:p>
            <a:pPr algn="ctr"/>
            <a:r>
              <a:rPr lang="fr-FR" sz="1200" dirty="0" smtClean="0"/>
              <a:t>&lt;60min et &gt;300min</a:t>
            </a:r>
            <a:endParaRPr lang="fr-FR" sz="1200" dirty="0"/>
          </a:p>
        </p:txBody>
      </p:sp>
      <p:sp>
        <p:nvSpPr>
          <p:cNvPr id="12" name="ZoneTexte 11"/>
          <p:cNvSpPr txBox="1"/>
          <p:nvPr/>
        </p:nvSpPr>
        <p:spPr>
          <a:xfrm>
            <a:off x="7044161" y="4675010"/>
            <a:ext cx="1863011" cy="461665"/>
          </a:xfrm>
          <a:prstGeom prst="rect">
            <a:avLst/>
          </a:prstGeom>
          <a:noFill/>
        </p:spPr>
        <p:txBody>
          <a:bodyPr wrap="none" rtlCol="0">
            <a:spAutoFit/>
          </a:bodyPr>
          <a:lstStyle/>
          <a:p>
            <a:pPr algn="ctr"/>
            <a:r>
              <a:rPr lang="fr-FR" sz="1200" dirty="0"/>
              <a:t>E</a:t>
            </a:r>
            <a:r>
              <a:rPr lang="fr-FR" sz="1200" dirty="0" smtClean="0"/>
              <a:t>valuation moyenne des</a:t>
            </a:r>
          </a:p>
          <a:p>
            <a:pPr algn="ctr"/>
            <a:r>
              <a:rPr lang="fr-FR" sz="1200" dirty="0" smtClean="0"/>
              <a:t>Spectateurs &gt;6</a:t>
            </a:r>
          </a:p>
        </p:txBody>
      </p:sp>
      <p:sp>
        <p:nvSpPr>
          <p:cNvPr id="13" name="ZoneTexte 12"/>
          <p:cNvSpPr txBox="1"/>
          <p:nvPr/>
        </p:nvSpPr>
        <p:spPr>
          <a:xfrm>
            <a:off x="484494" y="1273637"/>
            <a:ext cx="6942926" cy="646331"/>
          </a:xfrm>
          <a:prstGeom prst="rect">
            <a:avLst/>
          </a:prstGeom>
          <a:noFill/>
        </p:spPr>
        <p:txBody>
          <a:bodyPr wrap="none" rtlCol="0">
            <a:spAutoFit/>
          </a:bodyPr>
          <a:lstStyle/>
          <a:p>
            <a:pPr marL="171450" indent="-171450">
              <a:lnSpc>
                <a:spcPct val="150000"/>
              </a:lnSpc>
              <a:buFont typeface="Arial" panose="020B0604020202020204" pitchFamily="34" charset="0"/>
              <a:buChar char="•"/>
            </a:pPr>
            <a:r>
              <a:rPr lang="fr-FR" sz="1200" dirty="0"/>
              <a:t>Base </a:t>
            </a:r>
            <a:r>
              <a:rPr lang="fr-FR" sz="1200" dirty="0" smtClean="0"/>
              <a:t>test de </a:t>
            </a:r>
            <a:r>
              <a:rPr lang="fr-FR" sz="1200" dirty="0"/>
              <a:t>13500 </a:t>
            </a:r>
            <a:r>
              <a:rPr lang="fr-FR" sz="1200" dirty="0" smtClean="0"/>
              <a:t>films</a:t>
            </a:r>
          </a:p>
          <a:p>
            <a:pPr marL="171450" indent="-171450">
              <a:lnSpc>
                <a:spcPct val="150000"/>
              </a:lnSpc>
              <a:buFont typeface="Arial" panose="020B0604020202020204" pitchFamily="34" charset="0"/>
              <a:buChar char="•"/>
            </a:pPr>
            <a:r>
              <a:rPr lang="fr-FR" sz="1200" dirty="0" smtClean="0"/>
              <a:t>Films ayant reçu des évaluations (+5000 pour les films en anglais et +500 pour les films français)</a:t>
            </a:r>
          </a:p>
        </p:txBody>
      </p:sp>
    </p:spTree>
    <p:extLst>
      <p:ext uri="{BB962C8B-B14F-4D97-AF65-F5344CB8AC3E}">
        <p14:creationId xmlns:p14="http://schemas.microsoft.com/office/powerpoint/2010/main" val="33225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5</a:t>
            </a:r>
            <a:r>
              <a:rPr lang="fr" dirty="0" smtClean="0"/>
              <a:t>/ Notre outil de recommandation</a:t>
            </a:r>
            <a:endParaRPr dirty="0"/>
          </a:p>
        </p:txBody>
      </p:sp>
      <p:sp>
        <p:nvSpPr>
          <p:cNvPr id="10" name="ZoneTexte 9"/>
          <p:cNvSpPr txBox="1"/>
          <p:nvPr/>
        </p:nvSpPr>
        <p:spPr>
          <a:xfrm rot="458313">
            <a:off x="3994870" y="2843519"/>
            <a:ext cx="764489" cy="227621"/>
          </a:xfrm>
          <a:prstGeom prst="rect">
            <a:avLst/>
          </a:prstGeom>
          <a:noFill/>
        </p:spPr>
        <p:txBody>
          <a:bodyPr wrap="none" rtlCol="0">
            <a:spAutoFit/>
          </a:bodyPr>
          <a:lstStyle/>
          <a:p>
            <a:pPr algn="ctr"/>
            <a:r>
              <a:rPr lang="fr-FR" dirty="0" smtClean="0">
                <a:solidFill>
                  <a:schemeClr val="bg1"/>
                </a:solidFill>
              </a:rPr>
              <a:t>LA DEMO</a:t>
            </a:r>
          </a:p>
        </p:txBody>
      </p:sp>
      <p:pic>
        <p:nvPicPr>
          <p:cNvPr id="14" name="Image 13"/>
          <p:cNvPicPr>
            <a:picLocks noChangeAspect="1"/>
          </p:cNvPicPr>
          <p:nvPr/>
        </p:nvPicPr>
        <p:blipFill rotWithShape="1">
          <a:blip r:embed="rId3"/>
          <a:srcRect l="1" r="373"/>
          <a:stretch/>
        </p:blipFill>
        <p:spPr>
          <a:xfrm>
            <a:off x="0" y="783303"/>
            <a:ext cx="9198591" cy="4238985"/>
          </a:xfrm>
          <a:prstGeom prst="rect">
            <a:avLst/>
          </a:prstGeom>
        </p:spPr>
      </p:pic>
      <p:sp>
        <p:nvSpPr>
          <p:cNvPr id="15" name="Rectangle 14"/>
          <p:cNvSpPr/>
          <p:nvPr/>
        </p:nvSpPr>
        <p:spPr>
          <a:xfrm rot="20321132">
            <a:off x="2240087" y="2942535"/>
            <a:ext cx="992579" cy="923330"/>
          </a:xfrm>
          <a:prstGeom prst="rect">
            <a:avLst/>
          </a:prstGeom>
          <a:noFill/>
        </p:spPr>
        <p:txBody>
          <a:bodyPr wrap="none" lIns="91440" tIns="45720" rIns="91440" bIns="45720">
            <a:spAutoFit/>
          </a:bodyPr>
          <a:lstStyle/>
          <a:p>
            <a:pPr algn="ctr"/>
            <a:r>
              <a:rPr lang="fr-FR"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La</a:t>
            </a:r>
            <a:endPar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6" name="Rectangle 15"/>
          <p:cNvSpPr/>
          <p:nvPr/>
        </p:nvSpPr>
        <p:spPr>
          <a:xfrm rot="20503822">
            <a:off x="3947576" y="2140984"/>
            <a:ext cx="2031326" cy="923330"/>
          </a:xfrm>
          <a:prstGeom prst="rect">
            <a:avLst/>
          </a:prstGeom>
          <a:noFill/>
        </p:spPr>
        <p:txBody>
          <a:bodyPr wrap="none" lIns="91440" tIns="45720" rIns="91440" bIns="45720">
            <a:spAutoFit/>
          </a:bodyPr>
          <a:lstStyle/>
          <a:p>
            <a:pPr algn="ctr"/>
            <a:r>
              <a:rPr lang="fr-FR"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démo</a:t>
            </a:r>
            <a:endPar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7" name="Rectangle 16"/>
          <p:cNvSpPr/>
          <p:nvPr/>
        </p:nvSpPr>
        <p:spPr>
          <a:xfrm rot="20503822">
            <a:off x="6811753" y="1438782"/>
            <a:ext cx="415499" cy="923330"/>
          </a:xfrm>
          <a:prstGeom prst="rect">
            <a:avLst/>
          </a:prstGeom>
          <a:noFill/>
        </p:spPr>
        <p:txBody>
          <a:bodyPr wrap="none" lIns="91440" tIns="45720" rIns="91440" bIns="45720">
            <a:spAutoFit/>
          </a:bodyPr>
          <a:lstStyle/>
          <a:p>
            <a:pPr algn="ctr"/>
            <a:r>
              <a:rPr lang="fr-FR"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3645705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6</a:t>
            </a:r>
            <a:r>
              <a:rPr lang="fr" dirty="0" smtClean="0"/>
              <a:t>/ Conclusion</a:t>
            </a:r>
            <a:endParaRPr dirty="0"/>
          </a:p>
        </p:txBody>
      </p:sp>
      <p:sp>
        <p:nvSpPr>
          <p:cNvPr id="8" name="ZoneTexte 7"/>
          <p:cNvSpPr txBox="1"/>
          <p:nvPr/>
        </p:nvSpPr>
        <p:spPr>
          <a:xfrm>
            <a:off x="401637" y="1710556"/>
            <a:ext cx="8169157" cy="923330"/>
          </a:xfrm>
          <a:prstGeom prst="rect">
            <a:avLst/>
          </a:prstGeom>
          <a:noFill/>
        </p:spPr>
        <p:txBody>
          <a:bodyPr wrap="square" rtlCol="0">
            <a:spAutoFit/>
          </a:bodyPr>
          <a:lstStyle/>
          <a:p>
            <a:pPr marL="538163" indent="-285750" algn="just">
              <a:lnSpc>
                <a:spcPct val="150000"/>
              </a:lnSpc>
              <a:buFont typeface="Arial" panose="020B0604020202020204" pitchFamily="34" charset="0"/>
              <a:buChar char="•"/>
            </a:pPr>
            <a:r>
              <a:rPr lang="fr-FR" sz="1200" dirty="0" smtClean="0">
                <a:solidFill>
                  <a:schemeClr val="bg2"/>
                </a:solidFill>
              </a:rPr>
              <a:t>Vous souhaitiez un outil de recommandation de films pour vous aider à la prise de décision peu importe la forme. Nous vous proposons de le </a:t>
            </a:r>
            <a:r>
              <a:rPr lang="fr-FR" sz="1200" dirty="0" err="1" smtClean="0">
                <a:solidFill>
                  <a:schemeClr val="bg2"/>
                </a:solidFill>
              </a:rPr>
              <a:t>pimper</a:t>
            </a:r>
            <a:r>
              <a:rPr lang="fr-FR" sz="1200" dirty="0" smtClean="0">
                <a:solidFill>
                  <a:schemeClr val="bg2"/>
                </a:solidFill>
              </a:rPr>
              <a:t> sous une forme plus sexy grâce à nos équipes « </a:t>
            </a:r>
            <a:r>
              <a:rPr lang="fr-FR" sz="1200" dirty="0" err="1" smtClean="0">
                <a:solidFill>
                  <a:schemeClr val="bg2"/>
                </a:solidFill>
              </a:rPr>
              <a:t>dév</a:t>
            </a:r>
            <a:r>
              <a:rPr lang="fr-FR" sz="1200" dirty="0" smtClean="0">
                <a:solidFill>
                  <a:schemeClr val="bg2"/>
                </a:solidFill>
              </a:rPr>
              <a:t> » et de développer la solution push par </a:t>
            </a:r>
            <a:r>
              <a:rPr lang="fr-FR" sz="1200" dirty="0" err="1" smtClean="0">
                <a:solidFill>
                  <a:schemeClr val="bg2"/>
                </a:solidFill>
              </a:rPr>
              <a:t>sms</a:t>
            </a:r>
            <a:r>
              <a:rPr lang="fr-FR" sz="1200" dirty="0" smtClean="0">
                <a:solidFill>
                  <a:schemeClr val="bg2"/>
                </a:solidFill>
              </a:rPr>
              <a:t> que vous désiriez.</a:t>
            </a:r>
          </a:p>
        </p:txBody>
      </p:sp>
      <p:sp>
        <p:nvSpPr>
          <p:cNvPr id="9" name="ZoneTexte 8"/>
          <p:cNvSpPr txBox="1"/>
          <p:nvPr/>
        </p:nvSpPr>
        <p:spPr>
          <a:xfrm>
            <a:off x="264691" y="1275839"/>
            <a:ext cx="4341427" cy="307777"/>
          </a:xfrm>
          <a:prstGeom prst="rect">
            <a:avLst/>
          </a:prstGeom>
          <a:noFill/>
        </p:spPr>
        <p:txBody>
          <a:bodyPr wrap="square" rtlCol="0">
            <a:spAutoFit/>
          </a:bodyPr>
          <a:lstStyle/>
          <a:p>
            <a:r>
              <a:rPr lang="fr-FR" b="1" dirty="0" smtClean="0">
                <a:solidFill>
                  <a:srgbClr val="F76C6C"/>
                </a:solidFill>
              </a:rPr>
              <a:t>Votre demande à moyens termes :</a:t>
            </a:r>
            <a:endParaRPr lang="fr-FR" dirty="0">
              <a:solidFill>
                <a:srgbClr val="F76C6C"/>
              </a:solidFill>
            </a:endParaRPr>
          </a:p>
        </p:txBody>
      </p:sp>
      <p:sp>
        <p:nvSpPr>
          <p:cNvPr id="10" name="ZoneTexte 9"/>
          <p:cNvSpPr txBox="1"/>
          <p:nvPr/>
        </p:nvSpPr>
        <p:spPr>
          <a:xfrm>
            <a:off x="401637" y="3550463"/>
            <a:ext cx="5579091" cy="923330"/>
          </a:xfrm>
          <a:prstGeom prst="rect">
            <a:avLst/>
          </a:prstGeom>
          <a:noFill/>
        </p:spPr>
        <p:txBody>
          <a:bodyPr wrap="none" rtlCol="0">
            <a:spAutoFit/>
          </a:bodyPr>
          <a:lstStyle/>
          <a:p>
            <a:pPr marL="538163" indent="-285750">
              <a:lnSpc>
                <a:spcPct val="150000"/>
              </a:lnSpc>
              <a:buFont typeface="Arial" panose="020B0604020202020204" pitchFamily="34" charset="0"/>
              <a:buChar char="•"/>
            </a:pPr>
            <a:r>
              <a:rPr lang="fr-FR" sz="1200" dirty="0" smtClean="0">
                <a:solidFill>
                  <a:schemeClr val="bg2"/>
                </a:solidFill>
              </a:rPr>
              <a:t>Accompagnement stratégique dans la transformation de votre cinéma</a:t>
            </a:r>
          </a:p>
          <a:p>
            <a:pPr marL="538163" indent="-285750">
              <a:lnSpc>
                <a:spcPct val="150000"/>
              </a:lnSpc>
              <a:buFont typeface="Arial" panose="020B0604020202020204" pitchFamily="34" charset="0"/>
              <a:buChar char="•"/>
            </a:pPr>
            <a:r>
              <a:rPr lang="fr-FR" sz="1200" dirty="0">
                <a:solidFill>
                  <a:schemeClr val="bg2"/>
                </a:solidFill>
              </a:rPr>
              <a:t>Amélioration continue </a:t>
            </a:r>
            <a:r>
              <a:rPr lang="fr-FR" sz="1200" dirty="0" smtClean="0">
                <a:solidFill>
                  <a:schemeClr val="bg2"/>
                </a:solidFill>
              </a:rPr>
              <a:t>de votre outil selon </a:t>
            </a:r>
            <a:r>
              <a:rPr lang="fr-FR" sz="1200" dirty="0">
                <a:solidFill>
                  <a:schemeClr val="bg2"/>
                </a:solidFill>
              </a:rPr>
              <a:t>vos changements de stratégie</a:t>
            </a:r>
          </a:p>
          <a:p>
            <a:pPr marL="252413">
              <a:lnSpc>
                <a:spcPct val="150000"/>
              </a:lnSpc>
            </a:pPr>
            <a:endParaRPr lang="fr-FR" sz="1200" dirty="0" smtClean="0">
              <a:solidFill>
                <a:schemeClr val="bg2"/>
              </a:solidFill>
            </a:endParaRPr>
          </a:p>
        </p:txBody>
      </p:sp>
      <p:sp>
        <p:nvSpPr>
          <p:cNvPr id="11" name="ZoneTexte 10"/>
          <p:cNvSpPr txBox="1"/>
          <p:nvPr/>
        </p:nvSpPr>
        <p:spPr>
          <a:xfrm>
            <a:off x="264691" y="3143425"/>
            <a:ext cx="2675732" cy="523220"/>
          </a:xfrm>
          <a:prstGeom prst="rect">
            <a:avLst/>
          </a:prstGeom>
          <a:noFill/>
        </p:spPr>
        <p:txBody>
          <a:bodyPr wrap="none" rtlCol="0">
            <a:spAutoFit/>
          </a:bodyPr>
          <a:lstStyle/>
          <a:p>
            <a:r>
              <a:rPr lang="fr-FR" b="1" dirty="0" smtClean="0">
                <a:solidFill>
                  <a:srgbClr val="F76C6C"/>
                </a:solidFill>
              </a:rPr>
              <a:t>Notre accompagnement « + »</a:t>
            </a:r>
            <a:endParaRPr lang="fr-FR" b="1" dirty="0">
              <a:solidFill>
                <a:srgbClr val="F76C6C"/>
              </a:solidFill>
            </a:endParaRPr>
          </a:p>
          <a:p>
            <a:endParaRPr lang="fr-FR" dirty="0">
              <a:solidFill>
                <a:srgbClr val="F76C6C"/>
              </a:solidFill>
            </a:endParaRPr>
          </a:p>
        </p:txBody>
      </p:sp>
      <p:grpSp>
        <p:nvGrpSpPr>
          <p:cNvPr id="14" name="Groupe 13"/>
          <p:cNvGrpSpPr/>
          <p:nvPr/>
        </p:nvGrpSpPr>
        <p:grpSpPr>
          <a:xfrm>
            <a:off x="7674729" y="51819"/>
            <a:ext cx="1416550" cy="1433021"/>
            <a:chOff x="5804285" y="717350"/>
            <a:chExt cx="1626100" cy="1645008"/>
          </a:xfrm>
        </p:grpSpPr>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6" name="ZoneTexte 15"/>
            <p:cNvSpPr txBox="1"/>
            <p:nvPr/>
          </p:nvSpPr>
          <p:spPr>
            <a:xfrm rot="458313">
              <a:off x="5984051" y="1548388"/>
              <a:ext cx="1148613" cy="353306"/>
            </a:xfrm>
            <a:prstGeom prst="rect">
              <a:avLst/>
            </a:prstGeom>
            <a:noFill/>
          </p:spPr>
          <p:txBody>
            <a:bodyPr wrap="none" rtlCol="0">
              <a:spAutoFit/>
            </a:bodyPr>
            <a:lstStyle/>
            <a:p>
              <a:pPr algn="ctr"/>
              <a:r>
                <a:rPr lang="fr-FR" dirty="0" smtClean="0">
                  <a:solidFill>
                    <a:schemeClr val="bg1"/>
                  </a:solidFill>
                </a:rPr>
                <a:t>Et après ?</a:t>
              </a:r>
            </a:p>
          </p:txBody>
        </p:sp>
      </p:grpSp>
    </p:spTree>
    <p:extLst>
      <p:ext uri="{BB962C8B-B14F-4D97-AF65-F5344CB8AC3E}">
        <p14:creationId xmlns:p14="http://schemas.microsoft.com/office/powerpoint/2010/main" val="162166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 name="Rectangle 2"/>
          <p:cNvSpPr/>
          <p:nvPr/>
        </p:nvSpPr>
        <p:spPr>
          <a:xfrm>
            <a:off x="244407" y="2053566"/>
            <a:ext cx="4164020" cy="523220"/>
          </a:xfrm>
          <a:prstGeom prst="rect">
            <a:avLst/>
          </a:prstGeom>
        </p:spPr>
        <p:txBody>
          <a:bodyPr wrap="square">
            <a:spAutoFit/>
          </a:bodyPr>
          <a:lstStyle/>
          <a:p>
            <a:pPr algn="ctr"/>
            <a:r>
              <a:rPr lang="fr-FR" sz="2800" dirty="0" smtClean="0">
                <a:solidFill>
                  <a:srgbClr val="ED6C6D"/>
                </a:solidFill>
              </a:rPr>
              <a:t>Questions / Réponses</a:t>
            </a:r>
            <a:endParaRPr lang="fr-FR" sz="2800" dirty="0">
              <a:solidFill>
                <a:srgbClr val="ED6C6D"/>
              </a:solidFill>
            </a:endParaRPr>
          </a:p>
        </p:txBody>
      </p:sp>
    </p:spTree>
    <p:extLst>
      <p:ext uri="{BB962C8B-B14F-4D97-AF65-F5344CB8AC3E}">
        <p14:creationId xmlns:p14="http://schemas.microsoft.com/office/powerpoint/2010/main" val="261706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 name="Rectangle 2"/>
          <p:cNvSpPr/>
          <p:nvPr/>
        </p:nvSpPr>
        <p:spPr>
          <a:xfrm>
            <a:off x="245660" y="1807344"/>
            <a:ext cx="4039737" cy="1015663"/>
          </a:xfrm>
          <a:prstGeom prst="rect">
            <a:avLst/>
          </a:prstGeom>
        </p:spPr>
        <p:txBody>
          <a:bodyPr wrap="square">
            <a:spAutoFit/>
          </a:bodyPr>
          <a:lstStyle/>
          <a:p>
            <a:pPr algn="ctr"/>
            <a:r>
              <a:rPr lang="fr-FR" sz="6000" dirty="0" smtClean="0">
                <a:solidFill>
                  <a:srgbClr val="ED6C6D"/>
                </a:solidFill>
              </a:rPr>
              <a:t>Merci !</a:t>
            </a:r>
          </a:p>
        </p:txBody>
      </p:sp>
      <p:sp>
        <p:nvSpPr>
          <p:cNvPr id="2" name="ZoneTexte 1"/>
          <p:cNvSpPr txBox="1"/>
          <p:nvPr/>
        </p:nvSpPr>
        <p:spPr>
          <a:xfrm>
            <a:off x="818864" y="5295332"/>
            <a:ext cx="3098043" cy="3785652"/>
          </a:xfrm>
          <a:prstGeom prst="rect">
            <a:avLst/>
          </a:prstGeom>
          <a:noFill/>
        </p:spPr>
        <p:txBody>
          <a:bodyPr wrap="square" rtlCol="0">
            <a:spAutoFit/>
          </a:bodyPr>
          <a:lstStyle/>
          <a:p>
            <a:pPr algn="ctr"/>
            <a:endParaRPr lang="fr-FR" sz="1600" dirty="0">
              <a:solidFill>
                <a:srgbClr val="ED6C6D"/>
              </a:solidFill>
            </a:endParaRPr>
          </a:p>
          <a:p>
            <a:pPr algn="ctr"/>
            <a:r>
              <a:rPr lang="fr-FR" dirty="0">
                <a:solidFill>
                  <a:srgbClr val="ED6C6D"/>
                </a:solidFill>
              </a:rPr>
              <a:t>Aucun animal n’a été maltraité durant ce projet.</a:t>
            </a:r>
          </a:p>
          <a:p>
            <a:pPr algn="ctr"/>
            <a:r>
              <a:rPr lang="fr-FR" dirty="0">
                <a:solidFill>
                  <a:srgbClr val="ED6C6D"/>
                </a:solidFill>
              </a:rPr>
              <a:t> </a:t>
            </a:r>
          </a:p>
          <a:p>
            <a:pPr algn="ctr"/>
            <a:r>
              <a:rPr lang="fr-FR" dirty="0">
                <a:solidFill>
                  <a:srgbClr val="ED6C6D"/>
                </a:solidFill>
              </a:rPr>
              <a:t>Aucun ordinateur n’a eu l’occasion d’apprendre à voler même si les occasions n’ont pas manqué.</a:t>
            </a:r>
          </a:p>
          <a:p>
            <a:pPr algn="ctr"/>
            <a:endParaRPr lang="fr-FR" dirty="0">
              <a:solidFill>
                <a:srgbClr val="ED6C6D"/>
              </a:solidFill>
            </a:endParaRPr>
          </a:p>
          <a:p>
            <a:pPr algn="ctr"/>
            <a:r>
              <a:rPr lang="fr-FR" dirty="0">
                <a:solidFill>
                  <a:srgbClr val="ED6C6D"/>
                </a:solidFill>
              </a:rPr>
              <a:t>Nous conseillons à notre client de changer de région ou de changer de métier en 2026 quand la fibre sera installée, surtout qu’il n’y a pas assez de jeunes pour remplacer les </a:t>
            </a:r>
            <a:r>
              <a:rPr lang="fr-FR" dirty="0" smtClean="0">
                <a:solidFill>
                  <a:srgbClr val="ED6C6D"/>
                </a:solidFill>
              </a:rPr>
              <a:t>retraités qui n’auront pas eu le temps d’avoir leurs deux doses.</a:t>
            </a:r>
            <a:endParaRPr lang="fr-FR" dirty="0">
              <a:solidFill>
                <a:srgbClr val="ED6C6D"/>
              </a:solidFill>
            </a:endParaRPr>
          </a:p>
          <a:p>
            <a:endParaRPr lang="fr-FR" dirty="0" smtClean="0"/>
          </a:p>
          <a:p>
            <a:pPr algn="ctr"/>
            <a:r>
              <a:rPr lang="fr-FR" sz="1000" dirty="0" smtClean="0">
                <a:solidFill>
                  <a:srgbClr val="F76C6C"/>
                </a:solidFill>
              </a:rPr>
              <a:t>(Humour noir pour dédramatiser)</a:t>
            </a:r>
            <a:endParaRPr lang="fr-FR" sz="1000" dirty="0">
              <a:solidFill>
                <a:srgbClr val="F76C6C"/>
              </a:solidFill>
            </a:endParaRPr>
          </a:p>
        </p:txBody>
      </p:sp>
    </p:spTree>
    <p:extLst>
      <p:ext uri="{BB962C8B-B14F-4D97-AF65-F5344CB8AC3E}">
        <p14:creationId xmlns:p14="http://schemas.microsoft.com/office/powerpoint/2010/main" val="28654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4.16667E-6 -8.64198E-7 L -4.16667E-6 0.00031 C 0.00035 -0.27809 0.00035 -0.55586 0.00122 -0.83364 C 0.00122 -0.84136 0.00209 -0.84907 0.00243 -0.85679 C 0.00261 -0.85988 0.00243 -0.86296 0.00243 -0.86574 " pathEditMode="relative" rAng="0" ptsTypes="AAAAA">
                                      <p:cBhvr>
                                        <p:cTn id="10" dur="7000" fill="hold"/>
                                        <p:tgtEl>
                                          <p:spTgt spid="2"/>
                                        </p:tgtEl>
                                        <p:attrNameLst>
                                          <p:attrName>ppt_x</p:attrName>
                                          <p:attrName>ppt_y</p:attrName>
                                        </p:attrNameLst>
                                      </p:cBhvr>
                                      <p:rCtr x="122" y="-432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2" name="ZoneTexte 1"/>
          <p:cNvSpPr txBox="1"/>
          <p:nvPr/>
        </p:nvSpPr>
        <p:spPr>
          <a:xfrm>
            <a:off x="953311" y="106737"/>
            <a:ext cx="4525598" cy="400110"/>
          </a:xfrm>
          <a:prstGeom prst="rect">
            <a:avLst/>
          </a:prstGeom>
          <a:noFill/>
        </p:spPr>
        <p:txBody>
          <a:bodyPr wrap="none" rtlCol="0">
            <a:spAutoFit/>
          </a:bodyPr>
          <a:lstStyle/>
          <a:p>
            <a:r>
              <a:rPr lang="fr-FR" sz="2000" dirty="0" smtClean="0">
                <a:solidFill>
                  <a:srgbClr val="F67071"/>
                </a:solidFill>
              </a:rPr>
              <a:t>Ordre du jour : réunion de fin de projet</a:t>
            </a:r>
            <a:endParaRPr lang="fr-FR" sz="2000" dirty="0">
              <a:solidFill>
                <a:srgbClr val="F67071"/>
              </a:solidFill>
            </a:endParaRPr>
          </a:p>
        </p:txBody>
      </p:sp>
      <p:grpSp>
        <p:nvGrpSpPr>
          <p:cNvPr id="3" name="Groupe 2"/>
          <p:cNvGrpSpPr/>
          <p:nvPr/>
        </p:nvGrpSpPr>
        <p:grpSpPr>
          <a:xfrm>
            <a:off x="298310" y="1389864"/>
            <a:ext cx="4172939" cy="2838637"/>
            <a:chOff x="298310" y="1389864"/>
            <a:chExt cx="4172939" cy="2838637"/>
          </a:xfrm>
        </p:grpSpPr>
        <p:sp>
          <p:nvSpPr>
            <p:cNvPr id="4" name="ZoneTexte 3"/>
            <p:cNvSpPr txBox="1"/>
            <p:nvPr/>
          </p:nvSpPr>
          <p:spPr>
            <a:xfrm>
              <a:off x="298312" y="1389864"/>
              <a:ext cx="1317990" cy="307777"/>
            </a:xfrm>
            <a:prstGeom prst="rect">
              <a:avLst/>
            </a:prstGeom>
            <a:noFill/>
          </p:spPr>
          <p:txBody>
            <a:bodyPr wrap="none" rtlCol="0">
              <a:spAutoFit/>
            </a:bodyPr>
            <a:lstStyle/>
            <a:p>
              <a:r>
                <a:rPr lang="fr-FR" dirty="0" smtClean="0"/>
                <a:t>1. Introduction</a:t>
              </a:r>
              <a:endParaRPr lang="fr-FR" dirty="0"/>
            </a:p>
          </p:txBody>
        </p:sp>
        <p:sp>
          <p:nvSpPr>
            <p:cNvPr id="5" name="ZoneTexte 4"/>
            <p:cNvSpPr txBox="1"/>
            <p:nvPr/>
          </p:nvSpPr>
          <p:spPr>
            <a:xfrm>
              <a:off x="298312" y="1896036"/>
              <a:ext cx="4172937" cy="307777"/>
            </a:xfrm>
            <a:prstGeom prst="rect">
              <a:avLst/>
            </a:prstGeom>
            <a:noFill/>
          </p:spPr>
          <p:txBody>
            <a:bodyPr wrap="none" rtlCol="0">
              <a:spAutoFit/>
            </a:bodyPr>
            <a:lstStyle/>
            <a:p>
              <a:r>
                <a:rPr lang="fr-FR" dirty="0" smtClean="0"/>
                <a:t>2. Les principes d’un système de recommandation</a:t>
              </a:r>
            </a:p>
          </p:txBody>
        </p:sp>
        <p:sp>
          <p:nvSpPr>
            <p:cNvPr id="6" name="ZoneTexte 5"/>
            <p:cNvSpPr txBox="1"/>
            <p:nvPr/>
          </p:nvSpPr>
          <p:spPr>
            <a:xfrm>
              <a:off x="298310" y="2402208"/>
              <a:ext cx="1745991" cy="307777"/>
            </a:xfrm>
            <a:prstGeom prst="rect">
              <a:avLst/>
            </a:prstGeom>
            <a:noFill/>
          </p:spPr>
          <p:txBody>
            <a:bodyPr wrap="none" rtlCol="0">
              <a:spAutoFit/>
            </a:bodyPr>
            <a:lstStyle/>
            <a:p>
              <a:r>
                <a:rPr lang="fr-FR" dirty="0"/>
                <a:t>3</a:t>
              </a:r>
              <a:r>
                <a:rPr lang="fr-FR" dirty="0" smtClean="0"/>
                <a:t>. Etude de marché</a:t>
              </a:r>
            </a:p>
          </p:txBody>
        </p:sp>
        <p:sp>
          <p:nvSpPr>
            <p:cNvPr id="7" name="ZoneTexte 6"/>
            <p:cNvSpPr txBox="1"/>
            <p:nvPr/>
          </p:nvSpPr>
          <p:spPr>
            <a:xfrm>
              <a:off x="298310" y="2908380"/>
              <a:ext cx="2491388" cy="307777"/>
            </a:xfrm>
            <a:prstGeom prst="rect">
              <a:avLst/>
            </a:prstGeom>
            <a:noFill/>
          </p:spPr>
          <p:txBody>
            <a:bodyPr wrap="none" rtlCol="0">
              <a:spAutoFit/>
            </a:bodyPr>
            <a:lstStyle/>
            <a:p>
              <a:r>
                <a:rPr lang="fr-FR" dirty="0" smtClean="0"/>
                <a:t>4. Idées et recommandations</a:t>
              </a:r>
            </a:p>
          </p:txBody>
        </p:sp>
        <p:sp>
          <p:nvSpPr>
            <p:cNvPr id="8" name="ZoneTexte 7"/>
            <p:cNvSpPr txBox="1"/>
            <p:nvPr/>
          </p:nvSpPr>
          <p:spPr>
            <a:xfrm>
              <a:off x="298310" y="3414552"/>
              <a:ext cx="2829621" cy="307777"/>
            </a:xfrm>
            <a:prstGeom prst="rect">
              <a:avLst/>
            </a:prstGeom>
            <a:noFill/>
          </p:spPr>
          <p:txBody>
            <a:bodyPr wrap="none" rtlCol="0">
              <a:spAutoFit/>
            </a:bodyPr>
            <a:lstStyle/>
            <a:p>
              <a:r>
                <a:rPr lang="fr-FR" dirty="0" smtClean="0"/>
                <a:t>5. Notre outil de recommandation</a:t>
              </a:r>
            </a:p>
          </p:txBody>
        </p:sp>
        <p:sp>
          <p:nvSpPr>
            <p:cNvPr id="9" name="ZoneTexte 8"/>
            <p:cNvSpPr txBox="1"/>
            <p:nvPr/>
          </p:nvSpPr>
          <p:spPr>
            <a:xfrm>
              <a:off x="298310" y="3920724"/>
              <a:ext cx="1269899" cy="307777"/>
            </a:xfrm>
            <a:prstGeom prst="rect">
              <a:avLst/>
            </a:prstGeom>
            <a:noFill/>
          </p:spPr>
          <p:txBody>
            <a:bodyPr wrap="none" rtlCol="0">
              <a:spAutoFit/>
            </a:bodyPr>
            <a:lstStyle/>
            <a:p>
              <a:r>
                <a:rPr lang="fr-FR" dirty="0" smtClean="0"/>
                <a:t>6. Conclusion</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smtClean="0"/>
              <a:t>1/ Introduction</a:t>
            </a:r>
            <a:endParaRPr dirty="0"/>
          </a:p>
        </p:txBody>
      </p:sp>
      <p:sp>
        <p:nvSpPr>
          <p:cNvPr id="3" name="ZoneTexte 2"/>
          <p:cNvSpPr txBox="1"/>
          <p:nvPr/>
        </p:nvSpPr>
        <p:spPr>
          <a:xfrm>
            <a:off x="339403" y="982620"/>
            <a:ext cx="8537382" cy="3677930"/>
          </a:xfrm>
          <a:prstGeom prst="rect">
            <a:avLst/>
          </a:prstGeom>
          <a:noFill/>
        </p:spPr>
        <p:txBody>
          <a:bodyPr wrap="square" rtlCol="0">
            <a:spAutoFit/>
          </a:bodyPr>
          <a:lstStyle/>
          <a:p>
            <a:pPr>
              <a:lnSpc>
                <a:spcPct val="250000"/>
              </a:lnSpc>
            </a:pPr>
            <a:r>
              <a:rPr lang="fr-FR" dirty="0" smtClean="0">
                <a:solidFill>
                  <a:srgbClr val="F76C6C"/>
                </a:solidFill>
              </a:rPr>
              <a:t>Notre client : </a:t>
            </a:r>
            <a:r>
              <a:rPr lang="fr-FR" dirty="0" smtClean="0"/>
              <a:t>un cinéma en perte de vitesse situé dans la Creuse</a:t>
            </a:r>
          </a:p>
          <a:p>
            <a:pPr>
              <a:lnSpc>
                <a:spcPct val="250000"/>
              </a:lnSpc>
              <a:spcAft>
                <a:spcPts val="1200"/>
              </a:spcAft>
            </a:pPr>
            <a:r>
              <a:rPr lang="fr-FR" dirty="0" smtClean="0">
                <a:solidFill>
                  <a:srgbClr val="F76C6C"/>
                </a:solidFill>
              </a:rPr>
              <a:t>Besoin client : </a:t>
            </a:r>
            <a:r>
              <a:rPr lang="fr-FR" dirty="0" smtClean="0"/>
              <a:t>passer au digital pour l’aide à la prise de décision</a:t>
            </a:r>
            <a:endParaRPr lang="fr-FR" dirty="0"/>
          </a:p>
          <a:p>
            <a:pPr marL="1168400" indent="-1168400"/>
            <a:r>
              <a:rPr lang="fr-FR" dirty="0" smtClean="0">
                <a:solidFill>
                  <a:srgbClr val="F76C6C"/>
                </a:solidFill>
              </a:rPr>
              <a:t>Objectifs : 	</a:t>
            </a:r>
            <a:r>
              <a:rPr lang="fr-FR" dirty="0" smtClean="0"/>
              <a:t>création d’un moteur de </a:t>
            </a:r>
            <a:r>
              <a:rPr lang="fr-FR" sz="1600" b="1" dirty="0" smtClean="0">
                <a:solidFill>
                  <a:srgbClr val="F76C6C"/>
                </a:solidFill>
              </a:rPr>
              <a:t>recommandations de films </a:t>
            </a:r>
            <a:r>
              <a:rPr lang="fr-FR" dirty="0"/>
              <a:t>pour </a:t>
            </a:r>
            <a:r>
              <a:rPr lang="fr-FR" dirty="0" smtClean="0"/>
              <a:t>votre usage propre dans un premier temps, dans le but de développer des notifications push par </a:t>
            </a:r>
            <a:r>
              <a:rPr lang="fr-FR" dirty="0" err="1" smtClean="0"/>
              <a:t>sms</a:t>
            </a:r>
            <a:r>
              <a:rPr lang="fr-FR" dirty="0" smtClean="0"/>
              <a:t> à terme.</a:t>
            </a:r>
            <a:endParaRPr lang="fr-FR" dirty="0"/>
          </a:p>
          <a:p>
            <a:endParaRPr lang="fr-FR" sz="1800" dirty="0" smtClean="0"/>
          </a:p>
          <a:p>
            <a:pPr marL="1076325" indent="-1076325"/>
            <a:r>
              <a:rPr lang="fr-FR" dirty="0" smtClean="0">
                <a:solidFill>
                  <a:srgbClr val="F76C6C"/>
                </a:solidFill>
              </a:rPr>
              <a:t>Contraintes : 	</a:t>
            </a:r>
            <a:r>
              <a:rPr lang="fr-FR" dirty="0" smtClean="0"/>
              <a:t>aucune donnée propre aux goûts cinématographiques de votre clientèle</a:t>
            </a:r>
          </a:p>
          <a:p>
            <a:pPr marL="1076325" indent="-1076325"/>
            <a:r>
              <a:rPr lang="fr-FR" dirty="0"/>
              <a:t>	</a:t>
            </a:r>
            <a:r>
              <a:rPr lang="fr-FR" dirty="0" smtClean="0"/>
              <a:t>mais alternative via une base de données globales de films </a:t>
            </a:r>
          </a:p>
          <a:p>
            <a:endParaRPr lang="fr-FR" dirty="0" smtClean="0">
              <a:sym typeface="Wingdings" panose="05000000000000000000" pitchFamily="2" charset="2"/>
            </a:endParaRPr>
          </a:p>
          <a:p>
            <a:pPr>
              <a:lnSpc>
                <a:spcPct val="200000"/>
              </a:lnSpc>
            </a:pPr>
            <a:r>
              <a:rPr lang="fr-FR" dirty="0">
                <a:solidFill>
                  <a:srgbClr val="F76C6C"/>
                </a:solidFill>
              </a:rPr>
              <a:t>Support de solutions apportées : </a:t>
            </a:r>
            <a:r>
              <a:rPr lang="fr-FR" dirty="0"/>
              <a:t>à la discrétion du </a:t>
            </a:r>
            <a:r>
              <a:rPr lang="fr-FR" dirty="0" smtClean="0"/>
              <a:t>prestataire</a:t>
            </a:r>
          </a:p>
          <a:p>
            <a:pPr>
              <a:lnSpc>
                <a:spcPct val="250000"/>
              </a:lnSpc>
            </a:pPr>
            <a:r>
              <a:rPr lang="fr-FR" dirty="0">
                <a:solidFill>
                  <a:srgbClr val="F76C6C"/>
                </a:solidFill>
              </a:rPr>
              <a:t>Délai de livraison : </a:t>
            </a:r>
            <a:r>
              <a:rPr lang="fr-FR" dirty="0"/>
              <a:t>5 </a:t>
            </a:r>
            <a:r>
              <a:rPr lang="fr-FR" dirty="0" smtClean="0"/>
              <a:t>semaines</a:t>
            </a:r>
            <a:endParaRPr lang="fr-FR" dirty="0"/>
          </a:p>
        </p:txBody>
      </p:sp>
      <p:grpSp>
        <p:nvGrpSpPr>
          <p:cNvPr id="13" name="Groupe 12"/>
          <p:cNvGrpSpPr/>
          <p:nvPr/>
        </p:nvGrpSpPr>
        <p:grpSpPr>
          <a:xfrm>
            <a:off x="7674733" y="51819"/>
            <a:ext cx="1416551" cy="1433021"/>
            <a:chOff x="5804285" y="717350"/>
            <a:chExt cx="1626100" cy="1645008"/>
          </a:xfrm>
        </p:grpSpPr>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5" name="ZoneTexte 14"/>
            <p:cNvSpPr txBox="1"/>
            <p:nvPr/>
          </p:nvSpPr>
          <p:spPr>
            <a:xfrm rot="458313">
              <a:off x="6053058" y="1424732"/>
              <a:ext cx="1010601" cy="600620"/>
            </a:xfrm>
            <a:prstGeom prst="rect">
              <a:avLst/>
            </a:prstGeom>
            <a:noFill/>
          </p:spPr>
          <p:txBody>
            <a:bodyPr wrap="none" rtlCol="0">
              <a:spAutoFit/>
            </a:bodyPr>
            <a:lstStyle/>
            <a:p>
              <a:pPr algn="ctr"/>
              <a:r>
                <a:rPr lang="fr-FR" dirty="0" smtClean="0">
                  <a:solidFill>
                    <a:schemeClr val="bg1"/>
                  </a:solidFill>
                </a:rPr>
                <a:t>Le cadre</a:t>
              </a:r>
            </a:p>
            <a:p>
              <a:pPr algn="ctr"/>
              <a:r>
                <a:rPr lang="fr-FR" dirty="0" smtClean="0">
                  <a:solidFill>
                    <a:schemeClr val="bg1"/>
                  </a:solidFill>
                </a:rPr>
                <a:t>du projet</a:t>
              </a:r>
              <a:endParaRPr lang="fr-FR" dirty="0">
                <a:solidFill>
                  <a:schemeClr val="bg1"/>
                </a:solidFill>
              </a:endParaRPr>
            </a:p>
          </p:txBody>
        </p:sp>
      </p:grpSp>
    </p:spTree>
    <p:extLst>
      <p:ext uri="{BB962C8B-B14F-4D97-AF65-F5344CB8AC3E}">
        <p14:creationId xmlns:p14="http://schemas.microsoft.com/office/powerpoint/2010/main" val="238008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2</a:t>
            </a:r>
            <a:r>
              <a:rPr lang="fr" dirty="0" smtClean="0"/>
              <a:t>/ La recommandation de films</a:t>
            </a:r>
            <a:endParaRPr dirty="0"/>
          </a:p>
        </p:txBody>
      </p:sp>
      <p:grpSp>
        <p:nvGrpSpPr>
          <p:cNvPr id="8" name="Groupe 7"/>
          <p:cNvGrpSpPr/>
          <p:nvPr/>
        </p:nvGrpSpPr>
        <p:grpSpPr>
          <a:xfrm>
            <a:off x="4136257" y="2989664"/>
            <a:ext cx="4632921" cy="1985990"/>
            <a:chOff x="1345526" y="2059809"/>
            <a:chExt cx="6786227" cy="2933701"/>
          </a:xfrm>
        </p:grpSpPr>
        <p:pic>
          <p:nvPicPr>
            <p:cNvPr id="9" name="Picture 2" descr="https://lh3.googleusercontent.com/Cy1pnM9MmEJh-8Kcr3ktp9EMnLxYmBib2Rqq6qXqtsJICIDwM7W1T0bGHewk0MctF9fHnv2ww69Hhik5TjjRHQSpZom9JyF8ddzxbXMLSY0yNyznG5foJDiXgPYsgnngImHzhI5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684" y="2059809"/>
              <a:ext cx="6143625" cy="29337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345526" y="3041650"/>
              <a:ext cx="6786227" cy="1123949"/>
            </a:xfrm>
            <a:prstGeom prst="rect">
              <a:avLst/>
            </a:prstGeom>
            <a:noFill/>
            <a:ln>
              <a:solidFill>
                <a:srgbClr val="F7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p:cNvSpPr txBox="1"/>
          <p:nvPr/>
        </p:nvSpPr>
        <p:spPr>
          <a:xfrm>
            <a:off x="6524653" y="2680058"/>
            <a:ext cx="2244525" cy="307777"/>
          </a:xfrm>
          <a:prstGeom prst="rect">
            <a:avLst/>
          </a:prstGeom>
          <a:noFill/>
        </p:spPr>
        <p:txBody>
          <a:bodyPr wrap="none" rtlCol="0">
            <a:spAutoFit/>
          </a:bodyPr>
          <a:lstStyle/>
          <a:p>
            <a:r>
              <a:rPr lang="fr-FR" dirty="0" smtClean="0">
                <a:solidFill>
                  <a:srgbClr val="F76C6C"/>
                </a:solidFill>
              </a:rPr>
              <a:t>Popularité de visionnage </a:t>
            </a:r>
            <a:endParaRPr lang="fr-FR" dirty="0">
              <a:solidFill>
                <a:srgbClr val="F76C6C"/>
              </a:solidFill>
            </a:endParaRPr>
          </a:p>
        </p:txBody>
      </p:sp>
      <p:pic>
        <p:nvPicPr>
          <p:cNvPr id="12" name="Image 11"/>
          <p:cNvPicPr>
            <a:picLocks noChangeAspect="1"/>
          </p:cNvPicPr>
          <p:nvPr/>
        </p:nvPicPr>
        <p:blipFill>
          <a:blip r:embed="rId4"/>
          <a:stretch>
            <a:fillRect/>
          </a:stretch>
        </p:blipFill>
        <p:spPr>
          <a:xfrm>
            <a:off x="3624818" y="1055040"/>
            <a:ext cx="2538059" cy="1596933"/>
          </a:xfrm>
          <a:prstGeom prst="rect">
            <a:avLst/>
          </a:prstGeom>
        </p:spPr>
      </p:pic>
      <p:pic>
        <p:nvPicPr>
          <p:cNvPr id="13" name="Picture 2" descr="https://lh4.googleusercontent.com/71Y7igHk6ZL_ELkYwUGHIjfV-IlEEBi8O5byi4hqqCXpIlrDpsrhOmXOvcokOujMRJ53_cuUct8cOK1V5SeiDBU-DTPIDLXdkUU0SHh4ZxvjasulhlCAPRHzBB60uM_JE30uUaL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20" y="1565189"/>
            <a:ext cx="2683951" cy="3245708"/>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351421" y="913389"/>
            <a:ext cx="2133918" cy="523220"/>
          </a:xfrm>
          <a:prstGeom prst="rect">
            <a:avLst/>
          </a:prstGeom>
          <a:noFill/>
        </p:spPr>
        <p:txBody>
          <a:bodyPr wrap="none" rtlCol="0">
            <a:spAutoFit/>
          </a:bodyPr>
          <a:lstStyle/>
          <a:p>
            <a:r>
              <a:rPr lang="fr-FR" dirty="0" smtClean="0">
                <a:solidFill>
                  <a:srgbClr val="F76C6C"/>
                </a:solidFill>
              </a:rPr>
              <a:t>Filtrage collaboratif </a:t>
            </a:r>
          </a:p>
          <a:p>
            <a:r>
              <a:rPr lang="fr-FR" dirty="0" smtClean="0">
                <a:solidFill>
                  <a:srgbClr val="F76C6C"/>
                </a:solidFill>
              </a:rPr>
              <a:t>basé sur la comparaison</a:t>
            </a:r>
            <a:endParaRPr lang="fr-FR" dirty="0">
              <a:solidFill>
                <a:srgbClr val="F76C6C"/>
              </a:solidFill>
            </a:endParaRPr>
          </a:p>
        </p:txBody>
      </p:sp>
      <p:sp>
        <p:nvSpPr>
          <p:cNvPr id="15" name="ZoneTexte 14"/>
          <p:cNvSpPr txBox="1"/>
          <p:nvPr/>
        </p:nvSpPr>
        <p:spPr>
          <a:xfrm>
            <a:off x="5693131" y="918905"/>
            <a:ext cx="1308371" cy="523220"/>
          </a:xfrm>
          <a:prstGeom prst="rect">
            <a:avLst/>
          </a:prstGeom>
          <a:noFill/>
        </p:spPr>
        <p:txBody>
          <a:bodyPr wrap="none" rtlCol="0">
            <a:spAutoFit/>
          </a:bodyPr>
          <a:lstStyle/>
          <a:p>
            <a:r>
              <a:rPr lang="fr-FR" dirty="0">
                <a:solidFill>
                  <a:srgbClr val="F76C6C"/>
                </a:solidFill>
              </a:rPr>
              <a:t>Filtrage </a:t>
            </a:r>
            <a:r>
              <a:rPr lang="fr-FR" dirty="0" smtClean="0">
                <a:solidFill>
                  <a:srgbClr val="F76C6C"/>
                </a:solidFill>
              </a:rPr>
              <a:t>basé </a:t>
            </a:r>
          </a:p>
          <a:p>
            <a:r>
              <a:rPr lang="fr-FR" dirty="0" smtClean="0">
                <a:solidFill>
                  <a:srgbClr val="F76C6C"/>
                </a:solidFill>
              </a:rPr>
              <a:t>sur </a:t>
            </a:r>
            <a:r>
              <a:rPr lang="fr-FR" dirty="0">
                <a:solidFill>
                  <a:srgbClr val="F76C6C"/>
                </a:solidFill>
              </a:rPr>
              <a:t>le contenu</a:t>
            </a:r>
          </a:p>
        </p:txBody>
      </p:sp>
      <p:grpSp>
        <p:nvGrpSpPr>
          <p:cNvPr id="17" name="Groupe 16"/>
          <p:cNvGrpSpPr/>
          <p:nvPr/>
        </p:nvGrpSpPr>
        <p:grpSpPr>
          <a:xfrm>
            <a:off x="7674733" y="51819"/>
            <a:ext cx="1416551" cy="1433021"/>
            <a:chOff x="5804285" y="717350"/>
            <a:chExt cx="1626100" cy="1645008"/>
          </a:xfrm>
        </p:grpSpPr>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9" name="ZoneTexte 18"/>
            <p:cNvSpPr txBox="1"/>
            <p:nvPr/>
          </p:nvSpPr>
          <p:spPr>
            <a:xfrm rot="458313">
              <a:off x="5881927" y="1424732"/>
              <a:ext cx="1352866" cy="600620"/>
            </a:xfrm>
            <a:prstGeom prst="rect">
              <a:avLst/>
            </a:prstGeom>
            <a:noFill/>
          </p:spPr>
          <p:txBody>
            <a:bodyPr wrap="none" rtlCol="0">
              <a:spAutoFit/>
            </a:bodyPr>
            <a:lstStyle/>
            <a:p>
              <a:pPr algn="ctr"/>
              <a:r>
                <a:rPr lang="fr-FR" dirty="0" smtClean="0">
                  <a:solidFill>
                    <a:schemeClr val="bg1"/>
                  </a:solidFill>
                </a:rPr>
                <a:t>Trois grands</a:t>
              </a:r>
            </a:p>
            <a:p>
              <a:pPr algn="ctr"/>
              <a:r>
                <a:rPr lang="fr-FR" dirty="0" smtClean="0">
                  <a:solidFill>
                    <a:schemeClr val="bg1"/>
                  </a:solidFill>
                </a:rPr>
                <a:t>principes</a:t>
              </a:r>
            </a:p>
          </p:txBody>
        </p:sp>
      </p:grpSp>
    </p:spTree>
    <p:extLst>
      <p:ext uri="{BB962C8B-B14F-4D97-AF65-F5344CB8AC3E}">
        <p14:creationId xmlns:p14="http://schemas.microsoft.com/office/powerpoint/2010/main" val="35666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smtClean="0"/>
              <a:t>3/ Etude de marché</a:t>
            </a:r>
            <a:endParaRPr dirty="0"/>
          </a:p>
        </p:txBody>
      </p:sp>
      <p:sp>
        <p:nvSpPr>
          <p:cNvPr id="4" name="ZoneTexte 3"/>
          <p:cNvSpPr txBox="1"/>
          <p:nvPr/>
        </p:nvSpPr>
        <p:spPr>
          <a:xfrm>
            <a:off x="233340" y="856805"/>
            <a:ext cx="2866490" cy="307777"/>
          </a:xfrm>
          <a:prstGeom prst="rect">
            <a:avLst/>
          </a:prstGeom>
          <a:noFill/>
        </p:spPr>
        <p:txBody>
          <a:bodyPr wrap="none" rtlCol="0">
            <a:spAutoFit/>
          </a:bodyPr>
          <a:lstStyle/>
          <a:p>
            <a:r>
              <a:rPr lang="fr-FR" b="1" dirty="0" smtClean="0">
                <a:solidFill>
                  <a:srgbClr val="F76C6C"/>
                </a:solidFill>
              </a:rPr>
              <a:t>La Creuse c’est où, c’est quoi ?</a:t>
            </a:r>
            <a:endParaRPr lang="fr-FR" b="1" dirty="0">
              <a:solidFill>
                <a:srgbClr val="F76C6C"/>
              </a:solidFill>
            </a:endParaRPr>
          </a:p>
        </p:txBody>
      </p:sp>
      <p:grpSp>
        <p:nvGrpSpPr>
          <p:cNvPr id="3" name="Groupe 2"/>
          <p:cNvGrpSpPr/>
          <p:nvPr/>
        </p:nvGrpSpPr>
        <p:grpSpPr>
          <a:xfrm>
            <a:off x="376632" y="1304038"/>
            <a:ext cx="2395563" cy="2588890"/>
            <a:chOff x="376632" y="1304038"/>
            <a:chExt cx="2395563" cy="2588890"/>
          </a:xfrm>
        </p:grpSpPr>
        <p:pic>
          <p:nvPicPr>
            <p:cNvPr id="5" name="Image 4"/>
            <p:cNvPicPr>
              <a:picLocks noChangeAspect="1"/>
            </p:cNvPicPr>
            <p:nvPr/>
          </p:nvPicPr>
          <p:blipFill>
            <a:blip r:embed="rId3"/>
            <a:stretch>
              <a:fillRect/>
            </a:stretch>
          </p:blipFill>
          <p:spPr>
            <a:xfrm>
              <a:off x="376632" y="1304038"/>
              <a:ext cx="2395563" cy="2588890"/>
            </a:xfrm>
            <a:prstGeom prst="rect">
              <a:avLst/>
            </a:prstGeom>
            <a:ln>
              <a:solidFill>
                <a:schemeClr val="bg2"/>
              </a:solidFill>
            </a:ln>
          </p:spPr>
        </p:pic>
        <p:sp>
          <p:nvSpPr>
            <p:cNvPr id="11" name="Ellipse 10"/>
            <p:cNvSpPr/>
            <p:nvPr/>
          </p:nvSpPr>
          <p:spPr>
            <a:xfrm>
              <a:off x="1787756" y="142421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p:cNvPicPr>
            <a:picLocks noChangeAspect="1"/>
          </p:cNvPicPr>
          <p:nvPr/>
        </p:nvPicPr>
        <p:blipFill>
          <a:blip r:embed="rId4"/>
          <a:stretch>
            <a:fillRect/>
          </a:stretch>
        </p:blipFill>
        <p:spPr>
          <a:xfrm>
            <a:off x="376632" y="4198277"/>
            <a:ext cx="2395563" cy="775011"/>
          </a:xfrm>
          <a:prstGeom prst="rect">
            <a:avLst/>
          </a:prstGeom>
          <a:ln>
            <a:solidFill>
              <a:schemeClr val="bg2"/>
            </a:solidFill>
          </a:ln>
        </p:spPr>
      </p:pic>
      <p:pic>
        <p:nvPicPr>
          <p:cNvPr id="14" name="Image 13"/>
          <p:cNvPicPr>
            <a:picLocks noChangeAspect="1"/>
          </p:cNvPicPr>
          <p:nvPr/>
        </p:nvPicPr>
        <p:blipFill>
          <a:blip r:embed="rId5"/>
          <a:stretch>
            <a:fillRect/>
          </a:stretch>
        </p:blipFill>
        <p:spPr>
          <a:xfrm>
            <a:off x="2846767" y="1304037"/>
            <a:ext cx="3436844" cy="1716038"/>
          </a:xfrm>
          <a:prstGeom prst="rect">
            <a:avLst/>
          </a:prstGeom>
        </p:spPr>
      </p:pic>
      <p:pic>
        <p:nvPicPr>
          <p:cNvPr id="15" name="Image 14"/>
          <p:cNvPicPr>
            <a:picLocks noChangeAspect="1"/>
          </p:cNvPicPr>
          <p:nvPr/>
        </p:nvPicPr>
        <p:blipFill>
          <a:blip r:embed="rId6"/>
          <a:stretch>
            <a:fillRect/>
          </a:stretch>
        </p:blipFill>
        <p:spPr>
          <a:xfrm>
            <a:off x="6370159" y="3097062"/>
            <a:ext cx="2461408" cy="1876226"/>
          </a:xfrm>
          <a:prstGeom prst="rect">
            <a:avLst/>
          </a:prstGeom>
        </p:spPr>
      </p:pic>
      <p:pic>
        <p:nvPicPr>
          <p:cNvPr id="16" name="Image 15"/>
          <p:cNvPicPr>
            <a:picLocks noChangeAspect="1"/>
          </p:cNvPicPr>
          <p:nvPr/>
        </p:nvPicPr>
        <p:blipFill rotWithShape="1">
          <a:blip r:embed="rId7"/>
          <a:srcRect l="15839" t="1451" r="6123" b="5651"/>
          <a:stretch/>
        </p:blipFill>
        <p:spPr>
          <a:xfrm>
            <a:off x="3325207" y="3097066"/>
            <a:ext cx="2491940" cy="1876226"/>
          </a:xfrm>
          <a:prstGeom prst="rect">
            <a:avLst/>
          </a:prstGeom>
          <a:ln>
            <a:solidFill>
              <a:schemeClr val="bg1">
                <a:lumMod val="85000"/>
              </a:schemeClr>
            </a:solidFill>
          </a:ln>
        </p:spPr>
      </p:pic>
      <p:pic>
        <p:nvPicPr>
          <p:cNvPr id="18" name="Image 17"/>
          <p:cNvPicPr>
            <a:picLocks noChangeAspect="1"/>
          </p:cNvPicPr>
          <p:nvPr/>
        </p:nvPicPr>
        <p:blipFill>
          <a:blip r:embed="rId8"/>
          <a:stretch>
            <a:fillRect/>
          </a:stretch>
        </p:blipFill>
        <p:spPr>
          <a:xfrm>
            <a:off x="6610717" y="2238883"/>
            <a:ext cx="1980291" cy="638512"/>
          </a:xfrm>
          <a:prstGeom prst="rect">
            <a:avLst/>
          </a:prstGeom>
        </p:spPr>
      </p:pic>
      <p:grpSp>
        <p:nvGrpSpPr>
          <p:cNvPr id="19" name="Groupe 18"/>
          <p:cNvGrpSpPr/>
          <p:nvPr/>
        </p:nvGrpSpPr>
        <p:grpSpPr>
          <a:xfrm>
            <a:off x="7674729" y="51819"/>
            <a:ext cx="1416550" cy="1433021"/>
            <a:chOff x="5804285" y="717350"/>
            <a:chExt cx="1626100" cy="1645008"/>
          </a:xfrm>
        </p:grpSpPr>
        <p:pic>
          <p:nvPicPr>
            <p:cNvPr id="20" name="Imag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21" name="ZoneTexte 20"/>
            <p:cNvSpPr txBox="1"/>
            <p:nvPr/>
          </p:nvSpPr>
          <p:spPr>
            <a:xfrm rot="458313">
              <a:off x="5835917" y="1548388"/>
              <a:ext cx="1444875" cy="353306"/>
            </a:xfrm>
            <a:prstGeom prst="rect">
              <a:avLst/>
            </a:prstGeom>
            <a:noFill/>
          </p:spPr>
          <p:txBody>
            <a:bodyPr wrap="none" rtlCol="0">
              <a:spAutoFit/>
            </a:bodyPr>
            <a:lstStyle/>
            <a:p>
              <a:pPr algn="ctr"/>
              <a:r>
                <a:rPr lang="fr-FR" dirty="0" smtClean="0">
                  <a:solidFill>
                    <a:schemeClr val="bg1"/>
                  </a:solidFill>
                </a:rPr>
                <a:t>Démographie</a:t>
              </a:r>
            </a:p>
          </p:txBody>
        </p:sp>
      </p:grpSp>
    </p:spTree>
    <p:extLst>
      <p:ext uri="{BB962C8B-B14F-4D97-AF65-F5344CB8AC3E}">
        <p14:creationId xmlns:p14="http://schemas.microsoft.com/office/powerpoint/2010/main" val="285549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4753837" y="1484840"/>
            <a:ext cx="3455677" cy="2527903"/>
          </a:xfrm>
          <a:prstGeom prst="rect">
            <a:avLst/>
          </a:prstGeom>
        </p:spPr>
      </p:pic>
      <p:sp>
        <p:nvSpPr>
          <p:cNvPr id="6" name="Rectangle 5"/>
          <p:cNvSpPr/>
          <p:nvPr/>
        </p:nvSpPr>
        <p:spPr>
          <a:xfrm>
            <a:off x="6055360" y="4928056"/>
            <a:ext cx="3088640" cy="215444"/>
          </a:xfrm>
          <a:prstGeom prst="rect">
            <a:avLst/>
          </a:prstGeom>
        </p:spPr>
        <p:txBody>
          <a:bodyPr wrap="square">
            <a:spAutoFit/>
          </a:bodyPr>
          <a:lstStyle/>
          <a:p>
            <a:r>
              <a:rPr lang="fr-FR" sz="800" dirty="0" smtClean="0"/>
              <a:t>Source : CNC  centre national du cinéma et de l’image animée</a:t>
            </a:r>
            <a:endParaRPr lang="fr-FR" sz="800" dirty="0"/>
          </a:p>
        </p:txBody>
      </p:sp>
      <p:pic>
        <p:nvPicPr>
          <p:cNvPr id="3" name="Image 2"/>
          <p:cNvPicPr>
            <a:picLocks noChangeAspect="1"/>
          </p:cNvPicPr>
          <p:nvPr/>
        </p:nvPicPr>
        <p:blipFill>
          <a:blip r:embed="rId4"/>
          <a:stretch>
            <a:fillRect/>
          </a:stretch>
        </p:blipFill>
        <p:spPr>
          <a:xfrm>
            <a:off x="266756" y="1484840"/>
            <a:ext cx="4074264" cy="1776190"/>
          </a:xfrm>
          <a:prstGeom prst="rect">
            <a:avLst/>
          </a:prstGeom>
        </p:spPr>
      </p:pic>
      <p:sp>
        <p:nvSpPr>
          <p:cNvPr id="7" name="ZoneTexte 6"/>
          <p:cNvSpPr txBox="1"/>
          <p:nvPr/>
        </p:nvSpPr>
        <p:spPr>
          <a:xfrm>
            <a:off x="266756" y="3404565"/>
            <a:ext cx="4074263" cy="1446550"/>
          </a:xfrm>
          <a:prstGeom prst="rect">
            <a:avLst/>
          </a:prstGeom>
          <a:noFill/>
        </p:spPr>
        <p:txBody>
          <a:bodyPr wrap="square" rtlCol="0">
            <a:spAutoFit/>
          </a:bodyPr>
          <a:lstStyle/>
          <a:p>
            <a:pPr algn="just"/>
            <a:r>
              <a:rPr lang="fr-FR" sz="1100" b="1" u="sng" dirty="0" smtClean="0"/>
              <a:t>Analyse</a:t>
            </a:r>
            <a:r>
              <a:rPr lang="fr-FR" sz="1100" dirty="0" smtClean="0"/>
              <a:t> : </a:t>
            </a:r>
          </a:p>
          <a:p>
            <a:pPr algn="just"/>
            <a:endParaRPr lang="fr-FR" sz="1100" dirty="0" smtClean="0"/>
          </a:p>
          <a:p>
            <a:pPr algn="just"/>
            <a:r>
              <a:rPr lang="fr-FR" sz="1100" dirty="0" smtClean="0"/>
              <a:t>La diminution des films US en 2020 est probablement due aux nombreux décalages de sorties liés à la crise sanitaire.</a:t>
            </a:r>
          </a:p>
          <a:p>
            <a:endParaRPr lang="fr-FR" sz="1100" dirty="0"/>
          </a:p>
          <a:p>
            <a:pPr algn="just"/>
            <a:r>
              <a:rPr lang="fr-FR" sz="1100" dirty="0" smtClean="0"/>
              <a:t>Néanmoins, le tableau nous permet de définir que les films appréciés du public sont quasiment tous français ou américains.</a:t>
            </a:r>
            <a:endParaRPr lang="fr-FR" sz="1100" dirty="0"/>
          </a:p>
        </p:txBody>
      </p:sp>
      <p:grpSp>
        <p:nvGrpSpPr>
          <p:cNvPr id="8" name="Groupe 7"/>
          <p:cNvGrpSpPr/>
          <p:nvPr/>
        </p:nvGrpSpPr>
        <p:grpSpPr>
          <a:xfrm>
            <a:off x="7674729" y="51819"/>
            <a:ext cx="1416550" cy="1433021"/>
            <a:chOff x="5804285" y="717350"/>
            <a:chExt cx="1626100" cy="1645008"/>
          </a:xfrm>
        </p:grpSpPr>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0" name="ZoneTexte 9"/>
            <p:cNvSpPr txBox="1"/>
            <p:nvPr/>
          </p:nvSpPr>
          <p:spPr>
            <a:xfrm rot="458313">
              <a:off x="5955524" y="1424732"/>
              <a:ext cx="1205657" cy="600620"/>
            </a:xfrm>
            <a:prstGeom prst="rect">
              <a:avLst/>
            </a:prstGeom>
            <a:noFill/>
          </p:spPr>
          <p:txBody>
            <a:bodyPr wrap="none" rtlCol="0">
              <a:spAutoFit/>
            </a:bodyPr>
            <a:lstStyle/>
            <a:p>
              <a:pPr algn="ctr"/>
              <a:r>
                <a:rPr lang="fr-FR" dirty="0" smtClean="0">
                  <a:solidFill>
                    <a:schemeClr val="bg1"/>
                  </a:solidFill>
                </a:rPr>
                <a:t>Le cinéma</a:t>
              </a:r>
            </a:p>
            <a:p>
              <a:pPr algn="ctr"/>
              <a:r>
                <a:rPr lang="fr-FR" dirty="0" smtClean="0">
                  <a:solidFill>
                    <a:schemeClr val="bg1"/>
                  </a:solidFill>
                </a:rPr>
                <a:t>en France</a:t>
              </a:r>
            </a:p>
          </p:txBody>
        </p:sp>
      </p:grpSp>
      <p:sp>
        <p:nvSpPr>
          <p:cNvPr id="11"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sp>
        <p:nvSpPr>
          <p:cNvPr id="12" name="ZoneTexte 11"/>
          <p:cNvSpPr txBox="1"/>
          <p:nvPr/>
        </p:nvSpPr>
        <p:spPr>
          <a:xfrm>
            <a:off x="186115" y="916539"/>
            <a:ext cx="4897495" cy="307777"/>
          </a:xfrm>
          <a:prstGeom prst="rect">
            <a:avLst/>
          </a:prstGeom>
          <a:noFill/>
        </p:spPr>
        <p:txBody>
          <a:bodyPr wrap="none" rtlCol="0">
            <a:spAutoFit/>
          </a:bodyPr>
          <a:lstStyle/>
          <a:p>
            <a:r>
              <a:rPr lang="fr-FR" b="1" dirty="0" smtClean="0">
                <a:solidFill>
                  <a:srgbClr val="F76C6C"/>
                </a:solidFill>
              </a:rPr>
              <a:t>Part de marché des films selon leur pays de production</a:t>
            </a:r>
            <a:endParaRPr lang="fr-FR" b="1" dirty="0">
              <a:solidFill>
                <a:srgbClr val="F76C6C"/>
              </a:solidFill>
            </a:endParaRPr>
          </a:p>
        </p:txBody>
      </p:sp>
    </p:spTree>
    <p:extLst>
      <p:ext uri="{BB962C8B-B14F-4D97-AF65-F5344CB8AC3E}">
        <p14:creationId xmlns:p14="http://schemas.microsoft.com/office/powerpoint/2010/main" val="13836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stretch>
            <a:fillRect/>
          </a:stretch>
        </p:blipFill>
        <p:spPr>
          <a:xfrm>
            <a:off x="178522" y="1165120"/>
            <a:ext cx="3745671" cy="3084151"/>
          </a:xfrm>
          <a:prstGeom prst="rect">
            <a:avLst/>
          </a:prstGeom>
        </p:spPr>
      </p:pic>
      <p:sp>
        <p:nvSpPr>
          <p:cNvPr id="14" name="ZoneTexte 13"/>
          <p:cNvSpPr txBox="1"/>
          <p:nvPr/>
        </p:nvSpPr>
        <p:spPr>
          <a:xfrm>
            <a:off x="91241" y="787346"/>
            <a:ext cx="3684022" cy="307777"/>
          </a:xfrm>
          <a:prstGeom prst="rect">
            <a:avLst/>
          </a:prstGeom>
          <a:noFill/>
        </p:spPr>
        <p:txBody>
          <a:bodyPr wrap="none" rtlCol="0">
            <a:spAutoFit/>
          </a:bodyPr>
          <a:lstStyle/>
          <a:p>
            <a:r>
              <a:rPr lang="fr-FR" b="1" dirty="0" smtClean="0">
                <a:solidFill>
                  <a:srgbClr val="F76C6C"/>
                </a:solidFill>
              </a:rPr>
              <a:t>Statistiques de fréquentation </a:t>
            </a:r>
            <a:r>
              <a:rPr lang="fr-FR" sz="1100" dirty="0" smtClean="0">
                <a:solidFill>
                  <a:srgbClr val="F76C6C"/>
                </a:solidFill>
              </a:rPr>
              <a:t>(données 2019)</a:t>
            </a:r>
            <a:endParaRPr lang="fr-FR" sz="1100" dirty="0">
              <a:solidFill>
                <a:srgbClr val="F76C6C"/>
              </a:solidFill>
            </a:endParaRPr>
          </a:p>
        </p:txBody>
      </p:sp>
      <p:sp>
        <p:nvSpPr>
          <p:cNvPr id="15" name="ZoneTexte 14"/>
          <p:cNvSpPr txBox="1"/>
          <p:nvPr/>
        </p:nvSpPr>
        <p:spPr>
          <a:xfrm>
            <a:off x="474139" y="4466208"/>
            <a:ext cx="3275256" cy="461665"/>
          </a:xfrm>
          <a:prstGeom prst="rect">
            <a:avLst/>
          </a:prstGeom>
          <a:noFill/>
        </p:spPr>
        <p:txBody>
          <a:bodyPr wrap="none" rtlCol="0">
            <a:spAutoFit/>
          </a:bodyPr>
          <a:lstStyle/>
          <a:p>
            <a:r>
              <a:rPr lang="fr-FR" sz="1200" dirty="0" smtClean="0"/>
              <a:t>1,66 = deuxième indice le plus bas en France</a:t>
            </a:r>
          </a:p>
          <a:p>
            <a:pPr algn="ctr"/>
            <a:r>
              <a:rPr lang="fr-FR" sz="1200" dirty="0" smtClean="0"/>
              <a:t>Peu d’évolution entre 2001 et 2019</a:t>
            </a:r>
            <a:endParaRPr lang="fr-FR" sz="1200" dirty="0"/>
          </a:p>
        </p:txBody>
      </p:sp>
      <p:grpSp>
        <p:nvGrpSpPr>
          <p:cNvPr id="11" name="Groupe 10"/>
          <p:cNvGrpSpPr/>
          <p:nvPr/>
        </p:nvGrpSpPr>
        <p:grpSpPr>
          <a:xfrm>
            <a:off x="7674729" y="51819"/>
            <a:ext cx="1416550" cy="1433021"/>
            <a:chOff x="5804285" y="717350"/>
            <a:chExt cx="1626100" cy="1645008"/>
          </a:xfrm>
        </p:grpSpPr>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8" name="ZoneTexte 17"/>
            <p:cNvSpPr txBox="1"/>
            <p:nvPr/>
          </p:nvSpPr>
          <p:spPr>
            <a:xfrm rot="458313">
              <a:off x="5898480" y="1424732"/>
              <a:ext cx="1319745" cy="600620"/>
            </a:xfrm>
            <a:prstGeom prst="rect">
              <a:avLst/>
            </a:prstGeom>
            <a:noFill/>
          </p:spPr>
          <p:txBody>
            <a:bodyPr wrap="none" rtlCol="0">
              <a:spAutoFit/>
            </a:bodyPr>
            <a:lstStyle/>
            <a:p>
              <a:pPr algn="ctr"/>
              <a:r>
                <a:rPr lang="fr-FR" dirty="0" smtClean="0">
                  <a:solidFill>
                    <a:schemeClr val="bg1"/>
                  </a:solidFill>
                </a:rPr>
                <a:t>La Creuse</a:t>
              </a:r>
            </a:p>
            <a:p>
              <a:pPr algn="ctr"/>
              <a:r>
                <a:rPr lang="fr-FR" dirty="0">
                  <a:solidFill>
                    <a:schemeClr val="bg1"/>
                  </a:solidFill>
                </a:rPr>
                <a:t>e</a:t>
              </a:r>
              <a:r>
                <a:rPr lang="fr-FR" dirty="0" smtClean="0">
                  <a:solidFill>
                    <a:schemeClr val="bg1"/>
                  </a:solidFill>
                </a:rPr>
                <a:t>t le cinéma</a:t>
              </a:r>
            </a:p>
          </p:txBody>
        </p:sp>
      </p:grpSp>
      <p:sp>
        <p:nvSpPr>
          <p:cNvPr id="20"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pic>
        <p:nvPicPr>
          <p:cNvPr id="21" name="Image 20"/>
          <p:cNvPicPr>
            <a:picLocks noChangeAspect="1"/>
          </p:cNvPicPr>
          <p:nvPr/>
        </p:nvPicPr>
        <p:blipFill>
          <a:blip r:embed="rId5"/>
          <a:stretch>
            <a:fillRect/>
          </a:stretch>
        </p:blipFill>
        <p:spPr>
          <a:xfrm>
            <a:off x="4426369" y="2373406"/>
            <a:ext cx="4508081" cy="2175401"/>
          </a:xfrm>
          <a:prstGeom prst="rect">
            <a:avLst/>
          </a:prstGeom>
        </p:spPr>
      </p:pic>
      <p:sp>
        <p:nvSpPr>
          <p:cNvPr id="22" name="ZoneTexte 21"/>
          <p:cNvSpPr txBox="1"/>
          <p:nvPr/>
        </p:nvSpPr>
        <p:spPr>
          <a:xfrm>
            <a:off x="5683180" y="1913855"/>
            <a:ext cx="1994457" cy="307777"/>
          </a:xfrm>
          <a:prstGeom prst="rect">
            <a:avLst/>
          </a:prstGeom>
          <a:noFill/>
        </p:spPr>
        <p:txBody>
          <a:bodyPr wrap="none" rtlCol="0">
            <a:spAutoFit/>
          </a:bodyPr>
          <a:lstStyle/>
          <a:p>
            <a:r>
              <a:rPr lang="fr-FR" b="1" dirty="0" smtClean="0">
                <a:solidFill>
                  <a:srgbClr val="F76C6C"/>
                </a:solidFill>
              </a:rPr>
              <a:t>SWOT </a:t>
            </a:r>
            <a:r>
              <a:rPr lang="fr-FR" b="1" dirty="0" err="1" smtClean="0">
                <a:solidFill>
                  <a:srgbClr val="F76C6C"/>
                </a:solidFill>
              </a:rPr>
              <a:t>analysis</a:t>
            </a:r>
            <a:r>
              <a:rPr lang="fr-FR" b="1" dirty="0" smtClean="0">
                <a:solidFill>
                  <a:srgbClr val="F76C6C"/>
                </a:solidFill>
              </a:rPr>
              <a:t> client</a:t>
            </a:r>
            <a:endParaRPr lang="fr-FR" b="1" dirty="0">
              <a:solidFill>
                <a:srgbClr val="F76C6C"/>
              </a:solidFill>
            </a:endParaRPr>
          </a:p>
        </p:txBody>
      </p:sp>
    </p:spTree>
    <p:extLst>
      <p:ext uri="{BB962C8B-B14F-4D97-AF65-F5344CB8AC3E}">
        <p14:creationId xmlns:p14="http://schemas.microsoft.com/office/powerpoint/2010/main" val="275047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189132" y="1641971"/>
            <a:ext cx="4142481" cy="2927821"/>
          </a:xfrm>
          <a:prstGeom prst="rect">
            <a:avLst/>
          </a:prstGeom>
          <a:ln>
            <a:solidFill>
              <a:schemeClr val="bg2"/>
            </a:solidFill>
          </a:ln>
        </p:spPr>
      </p:pic>
      <p:pic>
        <p:nvPicPr>
          <p:cNvPr id="4" name="Image 3"/>
          <p:cNvPicPr>
            <a:picLocks noChangeAspect="1"/>
          </p:cNvPicPr>
          <p:nvPr/>
        </p:nvPicPr>
        <p:blipFill>
          <a:blip r:embed="rId3"/>
          <a:stretch>
            <a:fillRect/>
          </a:stretch>
        </p:blipFill>
        <p:spPr>
          <a:xfrm>
            <a:off x="4706641" y="1674766"/>
            <a:ext cx="763802" cy="239076"/>
          </a:xfrm>
          <a:prstGeom prst="rect">
            <a:avLst/>
          </a:prstGeom>
        </p:spPr>
      </p:pic>
      <p:pic>
        <p:nvPicPr>
          <p:cNvPr id="5" name="Image 4"/>
          <p:cNvPicPr>
            <a:picLocks noChangeAspect="1"/>
          </p:cNvPicPr>
          <p:nvPr/>
        </p:nvPicPr>
        <p:blipFill>
          <a:blip r:embed="rId4"/>
          <a:stretch>
            <a:fillRect/>
          </a:stretch>
        </p:blipFill>
        <p:spPr>
          <a:xfrm>
            <a:off x="7447261" y="3409425"/>
            <a:ext cx="1132573" cy="227183"/>
          </a:xfrm>
          <a:prstGeom prst="rect">
            <a:avLst/>
          </a:prstGeom>
        </p:spPr>
      </p:pic>
      <p:pic>
        <p:nvPicPr>
          <p:cNvPr id="6" name="Image 5"/>
          <p:cNvPicPr>
            <a:picLocks noChangeAspect="1"/>
          </p:cNvPicPr>
          <p:nvPr/>
        </p:nvPicPr>
        <p:blipFill>
          <a:blip r:embed="rId5"/>
          <a:stretch>
            <a:fillRect/>
          </a:stretch>
        </p:blipFill>
        <p:spPr>
          <a:xfrm>
            <a:off x="6287272" y="2292547"/>
            <a:ext cx="774910" cy="312606"/>
          </a:xfrm>
          <a:prstGeom prst="rect">
            <a:avLst/>
          </a:prstGeom>
        </p:spPr>
      </p:pic>
      <p:pic>
        <p:nvPicPr>
          <p:cNvPr id="8" name="Image 7"/>
          <p:cNvPicPr>
            <a:picLocks noChangeAspect="1"/>
          </p:cNvPicPr>
          <p:nvPr/>
        </p:nvPicPr>
        <p:blipFill>
          <a:blip r:embed="rId6"/>
          <a:stretch>
            <a:fillRect/>
          </a:stretch>
        </p:blipFill>
        <p:spPr>
          <a:xfrm>
            <a:off x="7534455" y="1804615"/>
            <a:ext cx="1241573" cy="423538"/>
          </a:xfrm>
          <a:prstGeom prst="rect">
            <a:avLst/>
          </a:prstGeom>
        </p:spPr>
      </p:pic>
      <p:pic>
        <p:nvPicPr>
          <p:cNvPr id="10" name="Image 9"/>
          <p:cNvPicPr>
            <a:picLocks noChangeAspect="1"/>
          </p:cNvPicPr>
          <p:nvPr/>
        </p:nvPicPr>
        <p:blipFill>
          <a:blip r:embed="rId7"/>
          <a:stretch>
            <a:fillRect/>
          </a:stretch>
        </p:blipFill>
        <p:spPr>
          <a:xfrm>
            <a:off x="5045352" y="3950752"/>
            <a:ext cx="1290122" cy="418259"/>
          </a:xfrm>
          <a:prstGeom prst="rect">
            <a:avLst/>
          </a:prstGeom>
        </p:spPr>
      </p:pic>
      <p:pic>
        <p:nvPicPr>
          <p:cNvPr id="11" name="Image 10"/>
          <p:cNvPicPr>
            <a:picLocks noChangeAspect="1"/>
          </p:cNvPicPr>
          <p:nvPr/>
        </p:nvPicPr>
        <p:blipFill>
          <a:blip r:embed="rId8"/>
          <a:stretch>
            <a:fillRect/>
          </a:stretch>
        </p:blipFill>
        <p:spPr>
          <a:xfrm>
            <a:off x="5690413" y="804548"/>
            <a:ext cx="1053156" cy="593093"/>
          </a:xfrm>
          <a:prstGeom prst="rect">
            <a:avLst/>
          </a:prstGeom>
        </p:spPr>
      </p:pic>
      <p:sp>
        <p:nvSpPr>
          <p:cNvPr id="12" name="ZoneTexte 11"/>
          <p:cNvSpPr txBox="1"/>
          <p:nvPr/>
        </p:nvSpPr>
        <p:spPr>
          <a:xfrm>
            <a:off x="6428636" y="4492957"/>
            <a:ext cx="2505814" cy="307777"/>
          </a:xfrm>
          <a:prstGeom prst="rect">
            <a:avLst/>
          </a:prstGeom>
          <a:noFill/>
        </p:spPr>
        <p:txBody>
          <a:bodyPr wrap="none" rtlCol="0">
            <a:spAutoFit/>
          </a:bodyPr>
          <a:lstStyle/>
          <a:p>
            <a:r>
              <a:rPr lang="fr-FR" dirty="0" smtClean="0">
                <a:solidFill>
                  <a:srgbClr val="F76C6C"/>
                </a:solidFill>
              </a:rPr>
              <a:t>Service VOD chaînes locales</a:t>
            </a:r>
          </a:p>
        </p:txBody>
      </p:sp>
      <p:sp>
        <p:nvSpPr>
          <p:cNvPr id="13" name="ZoneTexte 12"/>
          <p:cNvSpPr txBox="1"/>
          <p:nvPr/>
        </p:nvSpPr>
        <p:spPr>
          <a:xfrm>
            <a:off x="4776922" y="2962684"/>
            <a:ext cx="1510350" cy="307777"/>
          </a:xfrm>
          <a:prstGeom prst="rect">
            <a:avLst/>
          </a:prstGeom>
          <a:noFill/>
        </p:spPr>
        <p:txBody>
          <a:bodyPr wrap="none" rtlCol="0">
            <a:spAutoFit/>
          </a:bodyPr>
          <a:lstStyle/>
          <a:p>
            <a:r>
              <a:rPr lang="fr-FR" dirty="0" smtClean="0">
                <a:solidFill>
                  <a:srgbClr val="F76C6C"/>
                </a:solidFill>
              </a:rPr>
              <a:t>Sites spécialisés</a:t>
            </a:r>
          </a:p>
        </p:txBody>
      </p:sp>
      <p:sp>
        <p:nvSpPr>
          <p:cNvPr id="14" name="ZoneTexte 13"/>
          <p:cNvSpPr txBox="1"/>
          <p:nvPr/>
        </p:nvSpPr>
        <p:spPr>
          <a:xfrm>
            <a:off x="189132" y="945640"/>
            <a:ext cx="4398961" cy="307777"/>
          </a:xfrm>
          <a:prstGeom prst="rect">
            <a:avLst/>
          </a:prstGeom>
          <a:noFill/>
        </p:spPr>
        <p:txBody>
          <a:bodyPr wrap="none" rtlCol="0">
            <a:spAutoFit/>
          </a:bodyPr>
          <a:lstStyle/>
          <a:p>
            <a:r>
              <a:rPr lang="fr-FR" b="1" dirty="0" smtClean="0">
                <a:solidFill>
                  <a:srgbClr val="F76C6C"/>
                </a:solidFill>
              </a:rPr>
              <a:t>Mais pourquoi aller au cinéma à l’ère d’Internet ?!</a:t>
            </a:r>
            <a:endParaRPr lang="fr-FR" b="1" dirty="0">
              <a:solidFill>
                <a:srgbClr val="F76C6C"/>
              </a:solidFill>
            </a:endParaRPr>
          </a:p>
        </p:txBody>
      </p:sp>
      <p:grpSp>
        <p:nvGrpSpPr>
          <p:cNvPr id="15" name="Groupe 14"/>
          <p:cNvGrpSpPr/>
          <p:nvPr/>
        </p:nvGrpSpPr>
        <p:grpSpPr>
          <a:xfrm>
            <a:off x="7674729" y="51819"/>
            <a:ext cx="1416550" cy="1433021"/>
            <a:chOff x="5804285" y="717350"/>
            <a:chExt cx="1626100" cy="1645008"/>
          </a:xfrm>
        </p:grpSpPr>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7" name="ZoneTexte 16"/>
            <p:cNvSpPr txBox="1"/>
            <p:nvPr/>
          </p:nvSpPr>
          <p:spPr>
            <a:xfrm rot="458313">
              <a:off x="5960125" y="1424732"/>
              <a:ext cx="1196456" cy="600620"/>
            </a:xfrm>
            <a:prstGeom prst="rect">
              <a:avLst/>
            </a:prstGeom>
            <a:noFill/>
          </p:spPr>
          <p:txBody>
            <a:bodyPr wrap="none" rtlCol="0">
              <a:spAutoFit/>
            </a:bodyPr>
            <a:lstStyle/>
            <a:p>
              <a:pPr algn="ctr"/>
              <a:r>
                <a:rPr lang="fr-FR" dirty="0" smtClean="0">
                  <a:solidFill>
                    <a:schemeClr val="bg1"/>
                  </a:solidFill>
                </a:rPr>
                <a:t>Le marché</a:t>
              </a:r>
            </a:p>
            <a:p>
              <a:pPr algn="ctr"/>
              <a:r>
                <a:rPr lang="fr-FR" dirty="0">
                  <a:solidFill>
                    <a:schemeClr val="bg1"/>
                  </a:solidFill>
                </a:rPr>
                <a:t>d</a:t>
              </a:r>
              <a:r>
                <a:rPr lang="fr-FR" dirty="0" smtClean="0">
                  <a:solidFill>
                    <a:schemeClr val="bg1"/>
                  </a:solidFill>
                </a:rPr>
                <a:t>e la VOD</a:t>
              </a:r>
            </a:p>
          </p:txBody>
        </p:sp>
      </p:grpSp>
      <p:sp>
        <p:nvSpPr>
          <p:cNvPr id="18"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spTree>
    <p:extLst>
      <p:ext uri="{BB962C8B-B14F-4D97-AF65-F5344CB8AC3E}">
        <p14:creationId xmlns:p14="http://schemas.microsoft.com/office/powerpoint/2010/main" val="127954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749"/>
                                          </p:stCondLst>
                                        </p:cTn>
                                        <p:tgtEl>
                                          <p:spTgt spid="4"/>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nodeType="afterEffect">
                                  <p:stCondLst>
                                    <p:cond delay="0"/>
                                  </p:stCondLst>
                                  <p:childTnLst>
                                    <p:set>
                                      <p:cBhvr>
                                        <p:cTn id="17" dur="1" fill="hold">
                                          <p:stCondLst>
                                            <p:cond delay="749"/>
                                          </p:stCondLst>
                                        </p:cTn>
                                        <p:tgtEl>
                                          <p:spTgt spid="11"/>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749"/>
                                          </p:stCondLst>
                                        </p:cTn>
                                        <p:tgtEl>
                                          <p:spTgt spid="8"/>
                                        </p:tgtEl>
                                        <p:attrNameLst>
                                          <p:attrName>style.visibility</p:attrName>
                                        </p:attrNameLst>
                                      </p:cBhvr>
                                      <p:to>
                                        <p:strVal val="visible"/>
                                      </p:to>
                                    </p:set>
                                  </p:childTnLst>
                                </p:cTn>
                              </p:par>
                            </p:childTnLst>
                          </p:cTn>
                        </p:par>
                        <p:par>
                          <p:cTn id="21" fill="hold">
                            <p:stCondLst>
                              <p:cond delay="2250"/>
                            </p:stCondLst>
                            <p:childTnLst>
                              <p:par>
                                <p:cTn id="22" presetID="1" presetClass="entr" presetSubtype="0" fill="hold" nodeType="afterEffect">
                                  <p:stCondLst>
                                    <p:cond delay="0"/>
                                  </p:stCondLst>
                                  <p:childTnLst>
                                    <p:set>
                                      <p:cBhvr>
                                        <p:cTn id="23" dur="1" fill="hold">
                                          <p:stCondLst>
                                            <p:cond delay="749"/>
                                          </p:stCondLst>
                                        </p:cTn>
                                        <p:tgtEl>
                                          <p:spTgt spid="6"/>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nodeType="afterEffect">
                                  <p:stCondLst>
                                    <p:cond delay="0"/>
                                  </p:stCondLst>
                                  <p:childTnLst>
                                    <p:set>
                                      <p:cBhvr>
                                        <p:cTn id="26" dur="1" fill="hold">
                                          <p:stCondLst>
                                            <p:cond delay="749"/>
                                          </p:stCondLst>
                                        </p:cTn>
                                        <p:tgtEl>
                                          <p:spTgt spid="10"/>
                                        </p:tgtEl>
                                        <p:attrNameLst>
                                          <p:attrName>style.visibility</p:attrName>
                                        </p:attrNameLst>
                                      </p:cBhvr>
                                      <p:to>
                                        <p:strVal val="visible"/>
                                      </p:to>
                                    </p:set>
                                  </p:childTnLst>
                                </p:cTn>
                              </p:par>
                            </p:childTnLst>
                          </p:cTn>
                        </p:par>
                        <p:par>
                          <p:cTn id="27" fill="hold">
                            <p:stCondLst>
                              <p:cond delay="3750"/>
                            </p:stCondLst>
                            <p:childTnLst>
                              <p:par>
                                <p:cTn id="28" presetID="1" presetClass="entr" presetSubtype="0" fill="hold" nodeType="afterEffect">
                                  <p:stCondLst>
                                    <p:cond delay="0"/>
                                  </p:stCondLst>
                                  <p:childTnLst>
                                    <p:set>
                                      <p:cBhvr>
                                        <p:cTn id="29" dur="1" fill="hold">
                                          <p:stCondLst>
                                            <p:cond delay="749"/>
                                          </p:stCondLst>
                                        </p:cTn>
                                        <p:tgtEl>
                                          <p:spTgt spid="5"/>
                                        </p:tgtEl>
                                        <p:attrNameLst>
                                          <p:attrName>style.visibility</p:attrName>
                                        </p:attrNameLst>
                                      </p:cBhvr>
                                      <p:to>
                                        <p:strVal val="visible"/>
                                      </p:to>
                                    </p:set>
                                  </p:childTnLst>
                                </p:cTn>
                              </p:par>
                            </p:childTnLst>
                          </p:cTn>
                        </p:par>
                        <p:par>
                          <p:cTn id="30" fill="hold">
                            <p:stCondLst>
                              <p:cond delay="4500"/>
                            </p:stCondLst>
                            <p:childTnLst>
                              <p:par>
                                <p:cTn id="31" presetID="1" presetClass="entr" presetSubtype="0" fill="hold" grpId="0" nodeType="afterEffect">
                                  <p:stCondLst>
                                    <p:cond delay="0"/>
                                  </p:stCondLst>
                                  <p:childTnLst>
                                    <p:set>
                                      <p:cBhvr>
                                        <p:cTn id="32" dur="1" fill="hold">
                                          <p:stCondLst>
                                            <p:cond delay="749"/>
                                          </p:stCondLst>
                                        </p:cTn>
                                        <p:tgtEl>
                                          <p:spTgt spid="13"/>
                                        </p:tgtEl>
                                        <p:attrNameLst>
                                          <p:attrName>style.visibility</p:attrName>
                                        </p:attrNameLst>
                                      </p:cBhvr>
                                      <p:to>
                                        <p:strVal val="visible"/>
                                      </p:to>
                                    </p:set>
                                  </p:childTnLst>
                                </p:cTn>
                              </p:par>
                            </p:childTnLst>
                          </p:cTn>
                        </p:par>
                        <p:par>
                          <p:cTn id="33" fill="hold">
                            <p:stCondLst>
                              <p:cond delay="5250"/>
                            </p:stCondLst>
                            <p:childTnLst>
                              <p:par>
                                <p:cTn id="34" presetID="1" presetClass="entr" presetSubtype="0" fill="hold" grpId="0" nodeType="afterEffect">
                                  <p:stCondLst>
                                    <p:cond delay="0"/>
                                  </p:stCondLst>
                                  <p:childTnLst>
                                    <p:set>
                                      <p:cBhvr>
                                        <p:cTn id="35" dur="1" fill="hold">
                                          <p:stCondLst>
                                            <p:cond delay="74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7674729" y="51819"/>
            <a:ext cx="1416550" cy="1433021"/>
            <a:chOff x="5804285" y="717350"/>
            <a:chExt cx="1626100" cy="1645008"/>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285" y="717350"/>
              <a:ext cx="1626100" cy="1645008"/>
            </a:xfrm>
            <a:prstGeom prst="rect">
              <a:avLst/>
            </a:prstGeom>
          </p:spPr>
        </p:pic>
        <p:sp>
          <p:nvSpPr>
            <p:cNvPr id="12" name="ZoneTexte 11"/>
            <p:cNvSpPr txBox="1"/>
            <p:nvPr/>
          </p:nvSpPr>
          <p:spPr>
            <a:xfrm rot="458313">
              <a:off x="6110095" y="1424732"/>
              <a:ext cx="896514" cy="600620"/>
            </a:xfrm>
            <a:prstGeom prst="rect">
              <a:avLst/>
            </a:prstGeom>
            <a:noFill/>
          </p:spPr>
          <p:txBody>
            <a:bodyPr wrap="none" rtlCol="0">
              <a:spAutoFit/>
            </a:bodyPr>
            <a:lstStyle/>
            <a:p>
              <a:pPr algn="ctr"/>
              <a:r>
                <a:rPr lang="fr-FR" dirty="0" smtClean="0">
                  <a:solidFill>
                    <a:schemeClr val="bg1"/>
                  </a:solidFill>
                </a:rPr>
                <a:t>La fibre</a:t>
              </a:r>
              <a:endParaRPr lang="fr-FR" dirty="0">
                <a:solidFill>
                  <a:schemeClr val="bg1"/>
                </a:solidFill>
              </a:endParaRPr>
            </a:p>
            <a:p>
              <a:pPr algn="ctr"/>
              <a:r>
                <a:rPr lang="fr-FR" dirty="0" smtClean="0">
                  <a:solidFill>
                    <a:schemeClr val="bg1"/>
                  </a:solidFill>
                </a:rPr>
                <a:t>optique</a:t>
              </a:r>
            </a:p>
          </p:txBody>
        </p:sp>
      </p:grpSp>
      <p:sp>
        <p:nvSpPr>
          <p:cNvPr id="14" name="Google Shape;342;p50"/>
          <p:cNvSpPr txBox="1">
            <a:spLocks noGrp="1"/>
          </p:cNvSpPr>
          <p:nvPr>
            <p:ph type="title"/>
          </p:nvPr>
        </p:nvSpPr>
        <p:spPr>
          <a:xfrm>
            <a:off x="1171250" y="-2650"/>
            <a:ext cx="7763200" cy="72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 dirty="0"/>
              <a:t>3</a:t>
            </a:r>
            <a:r>
              <a:rPr lang="fr" dirty="0" smtClean="0"/>
              <a:t>/ Etude de marché</a:t>
            </a:r>
            <a:endParaRPr dirty="0"/>
          </a:p>
        </p:txBody>
      </p:sp>
      <p:grpSp>
        <p:nvGrpSpPr>
          <p:cNvPr id="19" name="Groupe 18"/>
          <p:cNvGrpSpPr/>
          <p:nvPr/>
        </p:nvGrpSpPr>
        <p:grpSpPr>
          <a:xfrm>
            <a:off x="866587" y="1263451"/>
            <a:ext cx="5189353" cy="3515553"/>
            <a:chOff x="107577" y="847165"/>
            <a:chExt cx="6113607" cy="4141693"/>
          </a:xfrm>
        </p:grpSpPr>
        <p:pic>
          <p:nvPicPr>
            <p:cNvPr id="7" name="Image 6"/>
            <p:cNvPicPr>
              <a:picLocks noChangeAspect="1"/>
            </p:cNvPicPr>
            <p:nvPr/>
          </p:nvPicPr>
          <p:blipFill rotWithShape="1">
            <a:blip r:embed="rId3"/>
            <a:srcRect t="16435" b="2827"/>
            <a:stretch/>
          </p:blipFill>
          <p:spPr>
            <a:xfrm>
              <a:off x="107577" y="847165"/>
              <a:ext cx="6113607" cy="4141693"/>
            </a:xfrm>
            <a:prstGeom prst="rect">
              <a:avLst/>
            </a:prstGeom>
          </p:spPr>
        </p:pic>
        <p:sp>
          <p:nvSpPr>
            <p:cNvPr id="18" name="Rectangle 17"/>
            <p:cNvSpPr/>
            <p:nvPr/>
          </p:nvSpPr>
          <p:spPr>
            <a:xfrm>
              <a:off x="5106642" y="929653"/>
              <a:ext cx="1092456" cy="764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p:cNvGrpSpPr/>
          <p:nvPr/>
        </p:nvGrpSpPr>
        <p:grpSpPr>
          <a:xfrm>
            <a:off x="4786306" y="2051480"/>
            <a:ext cx="3794290" cy="2908533"/>
            <a:chOff x="4827495" y="2210140"/>
            <a:chExt cx="3794290" cy="2908533"/>
          </a:xfrm>
        </p:grpSpPr>
        <p:sp>
          <p:nvSpPr>
            <p:cNvPr id="9" name="ZoneTexte 8"/>
            <p:cNvSpPr txBox="1"/>
            <p:nvPr/>
          </p:nvSpPr>
          <p:spPr>
            <a:xfrm>
              <a:off x="6436637" y="2210140"/>
              <a:ext cx="2185148" cy="698717"/>
            </a:xfrm>
            <a:prstGeom prst="rect">
              <a:avLst/>
            </a:prstGeom>
            <a:noFill/>
          </p:spPr>
          <p:txBody>
            <a:bodyPr wrap="square" rtlCol="0">
              <a:spAutoFit/>
            </a:bodyPr>
            <a:lstStyle/>
            <a:p>
              <a:pPr algn="ctr">
                <a:lnSpc>
                  <a:spcPct val="150000"/>
                </a:lnSpc>
              </a:pPr>
              <a:r>
                <a:rPr lang="fr-FR" dirty="0" smtClean="0">
                  <a:solidFill>
                    <a:srgbClr val="F76C6C"/>
                  </a:solidFill>
                </a:rPr>
                <a:t>Retard conventionnel </a:t>
              </a:r>
            </a:p>
            <a:p>
              <a:pPr algn="ctr">
                <a:lnSpc>
                  <a:spcPct val="150000"/>
                </a:lnSpc>
              </a:pPr>
              <a:r>
                <a:rPr lang="fr-FR" dirty="0" smtClean="0">
                  <a:solidFill>
                    <a:srgbClr val="F76C6C"/>
                  </a:solidFill>
                </a:rPr>
                <a:t>= +1 à 2 ans minimum</a:t>
              </a:r>
              <a:endParaRPr lang="fr-FR" dirty="0">
                <a:solidFill>
                  <a:srgbClr val="F76C6C"/>
                </a:solidFill>
              </a:endParaRPr>
            </a:p>
          </p:txBody>
        </p:sp>
        <p:sp>
          <p:nvSpPr>
            <p:cNvPr id="15" name="Ellipse 14"/>
            <p:cNvSpPr/>
            <p:nvPr/>
          </p:nvSpPr>
          <p:spPr>
            <a:xfrm>
              <a:off x="4827495" y="3942056"/>
              <a:ext cx="1232325" cy="1176617"/>
            </a:xfrm>
            <a:prstGeom prst="ellipse">
              <a:avLst/>
            </a:prstGeom>
            <a:noFill/>
            <a:ln w="38100">
              <a:solidFill>
                <a:srgbClr val="F7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a:stCxn id="15" idx="7"/>
            </p:cNvCxnSpPr>
            <p:nvPr/>
          </p:nvCxnSpPr>
          <p:spPr>
            <a:xfrm flipV="1">
              <a:off x="5879350" y="3107806"/>
              <a:ext cx="999244" cy="1006562"/>
            </a:xfrm>
            <a:prstGeom prst="line">
              <a:avLst/>
            </a:prstGeom>
            <a:ln w="38100">
              <a:solidFill>
                <a:srgbClr val="F76C6C"/>
              </a:solidFill>
            </a:ln>
          </p:spPr>
          <p:style>
            <a:lnRef idx="1">
              <a:schemeClr val="accent1"/>
            </a:lnRef>
            <a:fillRef idx="0">
              <a:schemeClr val="accent1"/>
            </a:fillRef>
            <a:effectRef idx="0">
              <a:schemeClr val="accent1"/>
            </a:effectRef>
            <a:fontRef idx="minor">
              <a:schemeClr val="tx1"/>
            </a:fontRef>
          </p:style>
        </p:cxnSp>
      </p:grpSp>
      <p:sp>
        <p:nvSpPr>
          <p:cNvPr id="13" name="ZoneTexte 12"/>
          <p:cNvSpPr txBox="1"/>
          <p:nvPr/>
        </p:nvSpPr>
        <p:spPr>
          <a:xfrm>
            <a:off x="272229" y="929653"/>
            <a:ext cx="4164923" cy="307777"/>
          </a:xfrm>
          <a:prstGeom prst="rect">
            <a:avLst/>
          </a:prstGeom>
          <a:noFill/>
        </p:spPr>
        <p:txBody>
          <a:bodyPr wrap="none" rtlCol="0">
            <a:spAutoFit/>
          </a:bodyPr>
          <a:lstStyle/>
          <a:p>
            <a:r>
              <a:rPr lang="fr-FR" b="1" dirty="0" smtClean="0">
                <a:solidFill>
                  <a:srgbClr val="F76C6C"/>
                </a:solidFill>
              </a:rPr>
              <a:t>Oui mais… pendant ce temps, à Vera Creuse…</a:t>
            </a:r>
            <a:endParaRPr lang="fr-FR" b="1" dirty="0">
              <a:solidFill>
                <a:srgbClr val="F76C6C"/>
              </a:solidFill>
            </a:endParaRPr>
          </a:p>
        </p:txBody>
      </p:sp>
    </p:spTree>
    <p:extLst>
      <p:ext uri="{BB962C8B-B14F-4D97-AF65-F5344CB8AC3E}">
        <p14:creationId xmlns:p14="http://schemas.microsoft.com/office/powerpoint/2010/main" val="41774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Wild Code Schoo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5328</TotalTime>
  <Words>624</Words>
  <Application>Microsoft Office PowerPoint</Application>
  <PresentationFormat>Affichage à l'écran (16:9)</PresentationFormat>
  <Paragraphs>121</Paragraphs>
  <Slides>15</Slides>
  <Notes>10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15</vt:i4>
      </vt:variant>
    </vt:vector>
  </HeadingPairs>
  <TitlesOfParts>
    <vt:vector size="25" baseType="lpstr">
      <vt:lpstr>Raleway Thin</vt:lpstr>
      <vt:lpstr>Calibri</vt:lpstr>
      <vt:lpstr>Raleway</vt:lpstr>
      <vt:lpstr>Arial</vt:lpstr>
      <vt:lpstr>Roboto</vt:lpstr>
      <vt:lpstr>Wingdings</vt:lpstr>
      <vt:lpstr>Arial Black</vt:lpstr>
      <vt:lpstr>Varela Round</vt:lpstr>
      <vt:lpstr>Trebuchet MS</vt:lpstr>
      <vt:lpstr>Wild Code School</vt:lpstr>
      <vt:lpstr>Présentation PowerPoint</vt:lpstr>
      <vt:lpstr>Présentation PowerPoint</vt:lpstr>
      <vt:lpstr>1/ Introduction</vt:lpstr>
      <vt:lpstr>2/ La recommandation de films</vt:lpstr>
      <vt:lpstr>3/ Etude de marché</vt:lpstr>
      <vt:lpstr>3/ Etude de marché</vt:lpstr>
      <vt:lpstr>3/ Etude de marché</vt:lpstr>
      <vt:lpstr>3/ Etude de marché</vt:lpstr>
      <vt:lpstr>3/ Etude de marché</vt:lpstr>
      <vt:lpstr>4/ Idées et recommandations</vt:lpstr>
      <vt:lpstr>5/ Notre outil de recommandation</vt:lpstr>
      <vt:lpstr>5/ Notre outil de recommandation</vt:lpstr>
      <vt:lpstr>6/ Conclusion</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Rattana PANGNATHIP</dc:creator>
  <cp:lastModifiedBy>Rattana PANGNATHIP</cp:lastModifiedBy>
  <cp:revision>118</cp:revision>
  <dcterms:modified xsi:type="dcterms:W3CDTF">2021-06-14T17:44:30Z</dcterms:modified>
</cp:coreProperties>
</file>